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59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BED1F-3A4B-416C-A79B-3DF4CE8E7BDD}" type="datetimeFigureOut">
              <a:rPr lang="pt-BR" smtClean="0"/>
              <a:pPr/>
              <a:t>26/08/2012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85904-79CF-4547-AFED-4CF9551E7F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3143272"/>
          </a:xfrm>
        </p:spPr>
        <p:txBody>
          <a:bodyPr>
            <a:noAutofit/>
          </a:bodyPr>
          <a:lstStyle/>
          <a:p>
            <a:r>
              <a:rPr lang="pt-BR" sz="4000" smtClean="0">
                <a:latin typeface="Arial Black" pitchFamily="34" charset="0"/>
              </a:rPr>
              <a:t>JESUS, </a:t>
            </a:r>
            <a:r>
              <a:rPr lang="pt-BR" sz="4000" dirty="0" smtClean="0">
                <a:latin typeface="Arial Black" pitchFamily="34" charset="0"/>
              </a:rPr>
              <a:t>SENHOR DA CRIAÇÃO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SENDO EM FORMA DE DEUS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 DESPOJOU DE SI MESMO</a:t>
            </a:r>
            <a:br>
              <a:rPr lang="pt-BR" sz="4000" dirty="0" smtClean="0">
                <a:latin typeface="Arial Black" pitchFamily="34" charset="0"/>
              </a:rPr>
            </a:b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52736"/>
            <a:ext cx="9180512" cy="1143000"/>
          </a:xfrm>
        </p:spPr>
        <p:txBody>
          <a:bodyPr>
            <a:noAutofit/>
          </a:bodyPr>
          <a:lstStyle/>
          <a:p>
            <a:r>
              <a:rPr lang="pt-BR" sz="3800" dirty="0" smtClean="0">
                <a:latin typeface="Arial Black" pitchFamily="34" charset="0"/>
              </a:rPr>
              <a:t>TOMOU A SEMELHANÇA </a:t>
            </a:r>
            <a:br>
              <a:rPr lang="pt-BR" sz="3800" dirty="0" smtClean="0">
                <a:latin typeface="Arial Black" pitchFamily="34" charset="0"/>
              </a:rPr>
            </a:br>
            <a:r>
              <a:rPr lang="pt-BR" sz="3800" dirty="0" smtClean="0">
                <a:latin typeface="Arial Black" pitchFamily="34" charset="0"/>
              </a:rPr>
              <a:t>DE HOMEM</a:t>
            </a:r>
            <a:br>
              <a:rPr lang="pt-BR" sz="3800" dirty="0" smtClean="0">
                <a:latin typeface="Arial Black" pitchFamily="34" charset="0"/>
              </a:rPr>
            </a:br>
            <a:r>
              <a:rPr lang="pt-BR" sz="3800" dirty="0" smtClean="0">
                <a:latin typeface="Arial Black" pitchFamily="34" charset="0"/>
              </a:rPr>
              <a:t>E SENDO PURO E SEM MANCHA</a:t>
            </a:r>
            <a:br>
              <a:rPr lang="pt-BR" sz="3800" dirty="0" smtClean="0">
                <a:latin typeface="Arial Black" pitchFamily="34" charset="0"/>
              </a:rPr>
            </a:br>
            <a:r>
              <a:rPr lang="pt-BR" sz="3800" dirty="0" smtClean="0">
                <a:latin typeface="Arial Black" pitchFamily="34" charset="0"/>
              </a:rPr>
              <a:t> ENTRE OS HOMENS VIVEU</a:t>
            </a:r>
            <a:endParaRPr lang="pt-BR" sz="3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06896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 A SI MESMO SE HUMILHOU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TOMANDO A FORMA DE SERVO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ATÉ SUA VIDA ENTREGAR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EM UMA CRUZ MORRER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2571768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MAS DEUS O EXALTOU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SOBERANAMENTE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SEU NOME </a:t>
            </a:r>
            <a:r>
              <a:rPr lang="pt-BR" sz="4000" dirty="0" smtClean="0">
                <a:latin typeface="Arial Black" pitchFamily="34" charset="0"/>
              </a:rPr>
              <a:t>ENGRANDECEU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2571768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PARA </a:t>
            </a:r>
            <a:r>
              <a:rPr lang="pt-BR" sz="4000" dirty="0" smtClean="0">
                <a:latin typeface="Arial Black" pitchFamily="34" charset="0"/>
              </a:rPr>
              <a:t>QUE ANTE SUA </a:t>
            </a:r>
            <a:r>
              <a:rPr lang="pt-BR" sz="4000" dirty="0" smtClean="0">
                <a:latin typeface="Arial Black" pitchFamily="34" charset="0"/>
              </a:rPr>
              <a:t>AUTORIDADE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TODO JOELHO SE DOBRE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TODA LÍNGUA CONFESSE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JESUS É O SENHOR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11114"/>
            <a:ext cx="9144000" cy="286405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TODO JOELHO SE DOBRE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TODA LÍNGUA CONFESSE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JESUS É O SENHOR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Personalizada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18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JESUS, SENHOR DA CRIAÇÃO SENDO EM FORMA DE DEUS  SE DESPOJOU DE SI MESMO </vt:lpstr>
      <vt:lpstr>TOMOU A SEMELHANÇA  DE HOMEM E SENDO PURO E SEM MANCHA  ENTRE OS HOMENS VIVEU</vt:lpstr>
      <vt:lpstr>E A SI MESMO SE HUMILHOU TOMANDO A FORMA DE SERVO ATÉ SUA VIDA ENTREGAR E EM UMA CRUZ MORRER</vt:lpstr>
      <vt:lpstr> MAS DEUS O EXALTOU SOBERANAMENTE E SEU NOME ENGRANDECEU  </vt:lpstr>
      <vt:lpstr>   PARA QUE ANTE SUA AUTORIDADE TODO JOELHO SE DOBRE E TODA LÍNGUA CONFESSE QUE JESUS É O SENHOR </vt:lpstr>
      <vt:lpstr>TODO JOELHO SE DOBRE E TODA LÍNGUA CONFESSE QUE JESUS É O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 SENHOR DA CRIAÇÃO SENDO EM FORMA DE DEUS  SE DESPOJOU DE SI MESMO TOMOU A SEMELHANÇA DE HOMEM E SENDO PURO E SEM MANHA</dc:title>
  <dc:creator>Luis Fontes</dc:creator>
  <cp:lastModifiedBy>Vídeos</cp:lastModifiedBy>
  <cp:revision>17</cp:revision>
  <dcterms:created xsi:type="dcterms:W3CDTF">2009-08-16T13:25:59Z</dcterms:created>
  <dcterms:modified xsi:type="dcterms:W3CDTF">2012-08-26T22:46:04Z</dcterms:modified>
</cp:coreProperties>
</file>