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54FF4-C9A3-45F9-991A-E4391469497B}" type="datetimeFigureOut">
              <a:rPr lang="pt-BR" smtClean="0"/>
              <a:pPr/>
              <a:t>03/01/2021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86DB7-79E5-435A-ACCF-4652F0ACAD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700808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NO PROFUNDO DO MEU SER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 SILÊNCIO EU OUÇO TUA VOZ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ME REVELAR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DIANTE DA TUA GRAÇA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MARAVILHADO ESTOU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TE DESCREVER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85860"/>
            <a:ext cx="9144000" cy="252028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TU ÉS O AMIGO MELHOR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ÉS MAIS QUE MEU CORAÇÃO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PODE EXPRESSAR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MISERICÓRDIA ME CURA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AMOR, TUA GRAÇA NÃO FALHAM,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MINHA ALEGRIA ESTÁ EM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EM ESPÍRITO TE ADORO OH 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VERDADE OFERTO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TI O MEU LOUVOR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MARAVILHADO 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PERDIDO NAS PALAVRAS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TE DESCREVER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85860"/>
            <a:ext cx="9144000" cy="252028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TU ÉS O AMIGO MELHOR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ÉS MAIS QUE MEU CORAÇÃO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PODE EXPRESSAR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MISERICÓRDIA ME CURA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AMOR, TUA GRAÇA NÃO FALHAM,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MINHA ALEGRIA ESTÁ EM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23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NO PROFUNDO DO MEU SER  NO SILÊNCIO EU OUÇO TUA VOZ A ME REVELAR  DIANTE DA TUA GRAÇA MARAVILHADO ESTOU  PRA TE DESCREVER</vt:lpstr>
      <vt:lpstr>JESUS TU ÉS O AMIGO MELHOR ÉS MAIS QUE MEU CORAÇÃO  PODE EXPRESSAR TUA MISERICÓRDIA ME CURA TEU AMOR, TUA GRAÇA NÃO FALHAM,  MINHA ALEGRIA ESTÁ EM TI</vt:lpstr>
      <vt:lpstr>EM ESPÍRITO TE ADORO OH REI EM VERDADE OFERTO  A TI O MEU LOUVOR MARAVILHADO ESTOU PERDIDO NAS PALAVRAS  PRA TE DESCREVER</vt:lpstr>
      <vt:lpstr>JESUS TU ÉS O AMIGO MELHOR ÉS MAIS QUE MEU CORAÇÃO  PODE EXPRESSAR TUA MISERICÓRDIA ME CURA TEU AMOR, TUA GRAÇA NÃO FALHAM,  MINHA ALEGRIA ESTÁ EM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PROFUNDO DO MEU SER  NO SILÊNCIO EU OUÇO TUA VOZ A ME REVELAR  DIANTE DA TUA GRAÇA MARAVILHADO ESTOU PRA TE DESCREVER</dc:title>
  <dc:creator>Vídeos</dc:creator>
  <cp:lastModifiedBy>Projetor</cp:lastModifiedBy>
  <cp:revision>7</cp:revision>
  <dcterms:created xsi:type="dcterms:W3CDTF">2010-11-28T20:05:59Z</dcterms:created>
  <dcterms:modified xsi:type="dcterms:W3CDTF">2021-01-03T11:53:10Z</dcterms:modified>
</cp:coreProperties>
</file>