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41600-49AA-4312-8DC2-B2E7651D8760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46DCF-55E4-4C4F-BB23-EF7906037C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92893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JESUS </a:t>
            </a:r>
            <a:r>
              <a:rPr lang="pt-BR" sz="4000" dirty="0" smtClean="0">
                <a:latin typeface="Arial Black" pitchFamily="34" charset="0"/>
              </a:rPr>
              <a:t>O </a:t>
            </a:r>
            <a:r>
              <a:rPr lang="pt-BR" sz="4000" dirty="0" smtClean="0">
                <a:latin typeface="Arial Black" pitchFamily="34" charset="0"/>
              </a:rPr>
              <a:t>VERBO VIVO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HERDEIRO DE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TODAS AS </a:t>
            </a:r>
            <a:r>
              <a:rPr lang="pt-BR" sz="4000" dirty="0" smtClean="0">
                <a:latin typeface="Arial Black" pitchFamily="34" charset="0"/>
              </a:rPr>
              <a:t>COISAS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VENCEDOR </a:t>
            </a:r>
            <a:r>
              <a:rPr lang="pt-BR" sz="4000" dirty="0" err="1" smtClean="0">
                <a:latin typeface="Arial Black" pitchFamily="34" charset="0"/>
              </a:rPr>
              <a:t>VENCEDOR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7183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DIGNO </a:t>
            </a:r>
            <a:r>
              <a:rPr lang="pt-BR" sz="4000" dirty="0" smtClean="0">
                <a:latin typeface="Arial Black" pitchFamily="34" charset="0"/>
              </a:rPr>
              <a:t>OH DIGNO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DIGNO DE LOUVOR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DIGNO DE ADORAÇÃO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DIGNO DE AMOR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35745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ESTÁS ENTRONIZADO ENTRE OS QUERUBINS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NA </a:t>
            </a:r>
            <a:r>
              <a:rPr lang="pt-BR" sz="4000" dirty="0" smtClean="0">
                <a:latin typeface="Arial Black" pitchFamily="34" charset="0"/>
              </a:rPr>
              <a:t>GLÓRIA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JESUS O VERBO VIVO  O HERDEIRO DE  TODAS AS COISAS VENCEDOR VENCEDOR</vt:lpstr>
      <vt:lpstr>DIGNO OH DIGNO  DIGNO DE LOUVOR  DIGNO DE ADORAÇÃO DIGNO DE AMOR</vt:lpstr>
      <vt:lpstr>TU ESTÁS ENTRONIZADO ENTRE OS QUERUBINS  NA GLÓRIA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 VERBO VIVO  O HERDEIRO DE  TODAS AS COISAS VENCEDOR,VENCEDOR</dc:title>
  <dc:creator>Vídeos</dc:creator>
  <cp:lastModifiedBy>Projetor</cp:lastModifiedBy>
  <cp:revision>5</cp:revision>
  <dcterms:created xsi:type="dcterms:W3CDTF">2009-11-22T19:51:31Z</dcterms:created>
  <dcterms:modified xsi:type="dcterms:W3CDTF">2021-02-10T14:24:01Z</dcterms:modified>
</cp:coreProperties>
</file>