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BE3EE-2ED0-489F-A3E6-193540823E73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D770A-37AB-4671-BF8F-F6526CC451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42852"/>
            <a:ext cx="9144000" cy="3643323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EXISTE </a:t>
            </a:r>
            <a:r>
              <a:rPr lang="pt-BR" sz="4000" dirty="0" smtClean="0">
                <a:latin typeface="Arial Black" pitchFamily="34" charset="0"/>
              </a:rPr>
              <a:t>UM </a:t>
            </a:r>
            <a:r>
              <a:rPr lang="pt-BR" sz="4000" dirty="0" smtClean="0">
                <a:latin typeface="Arial Black" pitchFamily="34" charset="0"/>
              </a:rPr>
              <a:t>LUGAR </a:t>
            </a:r>
            <a:r>
              <a:rPr lang="pt-BR" sz="4000" dirty="0" smtClean="0">
                <a:latin typeface="Arial Black" pitchFamily="34" charset="0"/>
              </a:rPr>
              <a:t>MARAVILHOSO LUGAR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MARAVILHOSO LUGAR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ONDE O PECADOR ACHA </a:t>
            </a:r>
            <a:r>
              <a:rPr lang="pt-BR" sz="4000" dirty="0" smtClean="0">
                <a:latin typeface="Arial Black" pitchFamily="34" charset="0"/>
              </a:rPr>
              <a:t>MISERICÓRDIA </a:t>
            </a:r>
            <a:r>
              <a:rPr lang="pt-BR" sz="4000" dirty="0" smtClean="0">
                <a:latin typeface="Arial Black" pitchFamily="34" charset="0"/>
              </a:rPr>
              <a:t>E </a:t>
            </a:r>
            <a:r>
              <a:rPr lang="pt-BR" sz="4000" dirty="0" smtClean="0">
                <a:latin typeface="Arial Black" pitchFamily="34" charset="0"/>
              </a:rPr>
              <a:t>GRAÇA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4291"/>
            <a:ext cx="9144000" cy="307183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ONDE OS NOSSOS PECADOS E O NOSSO VELHO HOMEM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FOI CRUCIFICADO COM CRISTO LÁ NA </a:t>
            </a:r>
            <a:r>
              <a:rPr lang="pt-BR" sz="4000" dirty="0" smtClean="0">
                <a:latin typeface="Arial Black" pitchFamily="34" charset="0"/>
              </a:rPr>
              <a:t>CRUZ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42853"/>
            <a:ext cx="9144000" cy="2857519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LÁ NA CRUZ ELE MORREU PRA NOS SALVAR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LÁ NA CRUZ ELE TOMOU O NOSSO </a:t>
            </a:r>
            <a:r>
              <a:rPr lang="pt-BR" sz="4000" dirty="0" smtClean="0">
                <a:latin typeface="Arial Black" pitchFamily="34" charset="0"/>
              </a:rPr>
              <a:t>LUGAR</a:t>
            </a:r>
            <a:endParaRPr lang="pt-BR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4291"/>
            <a:ext cx="9144000" cy="2786081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LÁ NA CRUZ NOS RECONCILIOU COM O PAI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LÁ NA CRUZ TUDO CONSUMADO ESTÁ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30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EXISTE UM LUGAR MARAVILHOSO LUGAR MARAVILHOSO LUGAR  ONDE O PECADOR ACHA MISERICÓRDIA E GRAÇA</vt:lpstr>
      <vt:lpstr>ONDE OS NOSSOS PECADOS E O NOSSO VELHO HOMEM FOI CRUCIFICADO COM CRISTO LÁ NA CRUZ</vt:lpstr>
      <vt:lpstr>LÁ NA CRUZ ELE MORREU PRA NOS SALVAR LÁ NA CRUZ ELE TOMOU O NOSSO LUGAR</vt:lpstr>
      <vt:lpstr>LÁ NA CRUZ NOS RECONCILIOU COM O PAI LÁ NA CRUZ TUDO CONSUMADO ESTÁ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ALELUIA, GLÓRIA</dc:title>
  <dc:creator>Vídeos</dc:creator>
  <cp:lastModifiedBy>Projetor</cp:lastModifiedBy>
  <cp:revision>3</cp:revision>
  <dcterms:created xsi:type="dcterms:W3CDTF">2010-02-14T20:04:18Z</dcterms:created>
  <dcterms:modified xsi:type="dcterms:W3CDTF">2021-02-10T14:33:09Z</dcterms:modified>
</cp:coreProperties>
</file>