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GRANDES PROVAÇÕES TEM PASSADO, EM MOMENTOS TENS CHORADO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SEM TER O QUE FAZER, SEM NINGUÉM PRA CONVERSAR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SEM PODER SE LEVANTAR E AGIR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QUANDO ALGUÉM TE FERE COM PALAVRAS QUE MACHUCAM O CORAÇÃO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 LÁGRIMAS NOS OLHOS MOLHAM O TEU ROSTO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É TANTO SOFRIMENTO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ERGA SUA VOZ E CLAME AO SENHOR E ELE OUVIRÁ O TEU CLAMOR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PRA QUE TEMER SE CRISTO ESTÁ CONTIGO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ELE É TEU AMIGO PRA QUE SE ABATER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PRA QUE FICAR ASSIM SEM JEITO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NINGUÉM É PERFEITO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AMA VOCÊ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209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SAIBA QUE JESUS TE CONSOLA E O SORRISO ENTÃO RENASCE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AO NASCER DA ALVORADA E JAMAIS TE DEIXARÁ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ERGA TUA VOZ E CLAME AO SENHOR QUE ELE OUVIRÁ O TEU CLAMOR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46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GRANDES PROVAÇÕES TEM PASSADO, EM MOMENTOS TENS CHORADO SEM TER O QUE FAZER, SEM NINGUÉM PRA CONVERSAR</vt:lpstr>
      <vt:lpstr>SEM PODER SE LEVANTAR E AGIR QUANDO ALGUÉM TE FERE COM PALAVRAS QUE MACHUCAM O CORAÇÃO</vt:lpstr>
      <vt:lpstr>A LÁGRIMAS NOS OLHOS MOLHAM O TEU ROSTO  QUE É TANTO SOFRIMENTO ERGA SUA VOZ E CLAME AO SENHOR E ELE OUVIRÁ O TEU CLAMOR</vt:lpstr>
      <vt:lpstr>PRA QUE TEMER SE CRISTO ESTÁ CONTIGO SE ELE É TEU AMIGO PRA QUE SE ABATER</vt:lpstr>
      <vt:lpstr>PRA QUE FICAR ASSIM SEM JEITO NINGUÉM É PERFEITO JESUS AMA VOCÊ</vt:lpstr>
      <vt:lpstr>SAIBA QUE JESUS TE CONSOLA E O SORRISO ENTÃO RENASCE AO NASCER DA ALVORADA E JAMAIS TE DEIXARÁ ERGA TUA VOZ E CLAME AO SENHOR QUE ELE OUVIRÁ O TEU CLAMOR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51</cp:revision>
  <dcterms:created xsi:type="dcterms:W3CDTF">2009-08-09T18:19:18Z</dcterms:created>
  <dcterms:modified xsi:type="dcterms:W3CDTF">2020-12-27T22:05:59Z</dcterms:modified>
</cp:coreProperties>
</file>