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4191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ELE É O LEÃO DA TRIBO DE JUDÁ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 TOMOU NOSSAS CADEIAS E NOS LIBERTOU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É A ROCHA DA NOSSA VITÓRIA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3581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 NOSSA FORÇA EM TEMPOS DE FRAQUEZA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UMA TORRE EM TEMPOS DE GUERRA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OH </a:t>
            </a:r>
            <a:r>
              <a:rPr lang="en-US" sz="4000" dirty="0" smtClean="0">
                <a:latin typeface="Arial Black" pitchFamily="34" charset="0"/>
              </a:rPr>
              <a:t>ESPERANÇA DE ISRAEL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3657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NOSSO </a:t>
            </a:r>
            <a:r>
              <a:rPr lang="en-US" sz="4000" dirty="0" smtClean="0">
                <a:latin typeface="Arial Black" pitchFamily="34" charset="0"/>
              </a:rPr>
              <a:t>COMANDANTE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 </a:t>
            </a:r>
            <a:r>
              <a:rPr lang="en-US" sz="4000" dirty="0" smtClean="0">
                <a:latin typeface="Arial Black" pitchFamily="34" charset="0"/>
              </a:rPr>
              <a:t>JESUS CRISTO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MARAVILHOSO </a:t>
            </a:r>
            <a:r>
              <a:rPr lang="en-US" sz="4000" dirty="0" smtClean="0">
                <a:latin typeface="Arial Black" pitchFamily="34" charset="0"/>
              </a:rPr>
              <a:t>FILHO DE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TODO </a:t>
            </a:r>
            <a:r>
              <a:rPr lang="en-US" sz="4000" dirty="0" smtClean="0">
                <a:latin typeface="Arial Black" pitchFamily="34" charset="0"/>
              </a:rPr>
              <a:t>PODEROSO </a:t>
            </a:r>
            <a:r>
              <a:rPr lang="en-US" sz="4000" dirty="0" smtClean="0">
                <a:latin typeface="Arial Black" pitchFamily="34" charset="0"/>
              </a:rPr>
              <a:t>INVENCÍVEL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REINA SOBRE TERRA E CÉUS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3048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SALVAÇÃO PERTENCE AO SENHOR DONO DA MINHA VIDA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ME FEZ MAIS QUE VENCEDOR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25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ELE É O LEÃO DA TRIBO DE JUDÁ JESUS TOMOU NOSSAS CADEIAS E NOS LIBERTOU ELE É A ROCHA DA NOSSA VITÓRIA</vt:lpstr>
      <vt:lpstr>A NOSSA FORÇA EM TEMPOS DE FRAQUEZA UMA TORRE EM TEMPOS DE GUERRA OH ESPERANÇA DE ISRAEL</vt:lpstr>
      <vt:lpstr>NOSSO COMANDANTE É JESUS CRISTO MARAVILHOSO FILHO DE DEUS TODO PODEROSO INVENCÍVEL REINA SOBRE TERRA E CÉUS</vt:lpstr>
      <vt:lpstr>SALVAÇÃO PERTENCE AO SENHOR DONO DA MINHA VIDA QUE ME FEZ MAIS QUE VENCEDOR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53</cp:revision>
  <dcterms:created xsi:type="dcterms:W3CDTF">2009-08-09T18:19:18Z</dcterms:created>
  <dcterms:modified xsi:type="dcterms:W3CDTF">2021-02-10T14:36:35Z</dcterms:modified>
</cp:coreProperties>
</file>