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57" r:id="rId5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C47E3E-06EE-478C-A21A-E4AF07C28690}" type="datetimeFigureOut">
              <a:rPr lang="pt-BR"/>
              <a:pPr>
                <a:defRPr/>
              </a:pPr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79CBF-7DD9-4B78-B54A-762B3E69F54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A0F4D3-CE84-472D-B5C4-15BAA99B202C}" type="datetimeFigureOut">
              <a:rPr lang="pt-BR"/>
              <a:pPr>
                <a:defRPr/>
              </a:pPr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BFB908-4904-4911-8B98-25759E4A198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BBD4E8-3125-4334-856D-889457D7BE3E}" type="datetimeFigureOut">
              <a:rPr lang="pt-BR"/>
              <a:pPr>
                <a:defRPr/>
              </a:pPr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652F63-A3E2-48FF-A75D-DDEDAFD6D46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2315FD-F83C-447D-ACC2-C12F7FD8FF6A}" type="datetimeFigureOut">
              <a:rPr lang="pt-BR"/>
              <a:pPr>
                <a:defRPr/>
              </a:pPr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DA72B-6A20-49A2-8E8E-692FA7C7A8B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0EDBBC-3767-4C10-AB11-E7F73F428697}" type="datetimeFigureOut">
              <a:rPr lang="pt-BR"/>
              <a:pPr>
                <a:defRPr/>
              </a:pPr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A1D40E-D4EF-4703-AA03-F0A2AE640C1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AA7FC4-1F55-4FC0-BD7C-65D92CDA4D89}" type="datetimeFigureOut">
              <a:rPr lang="pt-BR"/>
              <a:pPr>
                <a:defRPr/>
              </a:pPr>
              <a:t>10/02/2021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E8A40-9DFC-4FF5-B163-31BBD0D2F91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C77A1-0C6F-4687-B9DD-345E24773DB7}" type="datetimeFigureOut">
              <a:rPr lang="pt-BR"/>
              <a:pPr>
                <a:defRPr/>
              </a:pPr>
              <a:t>10/02/2021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095A07-C130-4993-AF7F-5201E3EB582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0A185-9D05-464F-B987-C1CC7068BA2E}" type="datetimeFigureOut">
              <a:rPr lang="pt-BR"/>
              <a:pPr>
                <a:defRPr/>
              </a:pPr>
              <a:t>10/02/2021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A62F79-4E67-4919-AF69-79AA1700A70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F29DAF-8681-4EB3-B5C0-78220690C677}" type="datetimeFigureOut">
              <a:rPr lang="pt-BR"/>
              <a:pPr>
                <a:defRPr/>
              </a:pPr>
              <a:t>10/02/2021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EF5CA-9AAD-4DD0-A20A-3BED16CD5B4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074FBF-B26A-4F84-AFEA-C082D06EA4EC}" type="datetimeFigureOut">
              <a:rPr lang="pt-BR"/>
              <a:pPr>
                <a:defRPr/>
              </a:pPr>
              <a:t>10/02/2021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9A7190-40D3-4B50-8052-14458FE7746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731EC5-29DA-4E13-B5E4-A276C8EEBAC6}" type="datetimeFigureOut">
              <a:rPr lang="pt-BR"/>
              <a:pPr>
                <a:defRPr/>
              </a:pPr>
              <a:t>10/02/2021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2F58A-08ED-4AF2-A346-B6317B0A227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876199-2C27-4CAB-84A4-398834D7D954}" type="datetimeFigureOut">
              <a:rPr lang="pt-BR"/>
              <a:pPr>
                <a:defRPr/>
              </a:pPr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6C7A13F-9ED8-4C1C-94D2-BF9639CE1DD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ítulo 1"/>
          <p:cNvSpPr>
            <a:spLocks noGrp="1"/>
          </p:cNvSpPr>
          <p:nvPr>
            <p:ph type="ctrTitle"/>
          </p:nvPr>
        </p:nvSpPr>
        <p:spPr>
          <a:xfrm>
            <a:off x="0" y="214290"/>
            <a:ext cx="9144000" cy="4643470"/>
          </a:xfrm>
        </p:spPr>
        <p:txBody>
          <a:bodyPr/>
          <a:lstStyle/>
          <a:p>
            <a:r>
              <a:rPr lang="pt-BR" sz="4000" b="1" dirty="0" smtClean="0">
                <a:latin typeface="Arial Black" pitchFamily="34" charset="0"/>
              </a:rPr>
              <a:t>OUVE-SE O </a:t>
            </a:r>
            <a:r>
              <a:rPr lang="pt-BR" sz="4000" b="1" dirty="0" smtClean="0">
                <a:latin typeface="Arial Black" pitchFamily="34" charset="0"/>
              </a:rPr>
              <a:t>JÚBILO </a:t>
            </a:r>
            <a:r>
              <a:rPr lang="pt-BR" sz="4000" b="1" dirty="0" smtClean="0">
                <a:latin typeface="Arial Black" pitchFamily="34" charset="0"/>
              </a:rPr>
              <a:t>DE TODOS OS POVOS 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OS REIS SE DOBRARAM AO SENHOR 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OUVE-SE UM BRADO DE VITÓRIA 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O DIA DO SENHOR CHEGOU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ítulo 3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3071822"/>
          </a:xfrm>
        </p:spPr>
        <p:txBody>
          <a:bodyPr/>
          <a:lstStyle/>
          <a:p>
            <a:r>
              <a:rPr lang="pt-BR" sz="4000" b="1" dirty="0" smtClean="0">
                <a:latin typeface="Arial Black" pitchFamily="34" charset="0"/>
              </a:rPr>
              <a:t>OUVE-SE  EM TODOS OS POVOS QUE UM NOVO REI SURGIU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IMPÉRIOS </a:t>
            </a:r>
            <a:r>
              <a:rPr lang="pt-BR" sz="4000" b="1" dirty="0" smtClean="0">
                <a:latin typeface="Arial Black" pitchFamily="34" charset="0"/>
              </a:rPr>
              <a:t>RECONHECEM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QUE SUA DESTRA </a:t>
            </a:r>
            <a:r>
              <a:rPr lang="pt-BR" sz="4000" b="1" dirty="0" smtClean="0">
                <a:latin typeface="Arial Black" pitchFamily="34" charset="0"/>
              </a:rPr>
              <a:t>REINARÁ</a:t>
            </a:r>
            <a:endParaRPr lang="pt-BR" sz="4000" b="1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857520"/>
          </a:xfrm>
        </p:spPr>
        <p:txBody>
          <a:bodyPr/>
          <a:lstStyle/>
          <a:p>
            <a:r>
              <a:rPr lang="pt-BR" sz="4000" b="1" dirty="0" smtClean="0">
                <a:latin typeface="Arial Black" pitchFamily="34" charset="0"/>
              </a:rPr>
              <a:t>LEÃO DE JUDÁ 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 LEÃO DE JUDÁ 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 LEÃO DE JUDÁ 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PREVALECEU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ítulo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2928958"/>
          </a:xfrm>
        </p:spPr>
        <p:txBody>
          <a:bodyPr/>
          <a:lstStyle/>
          <a:p>
            <a:r>
              <a:rPr lang="pt-BR" sz="4000" b="1" dirty="0" smtClean="0">
                <a:latin typeface="Arial Black" pitchFamily="34" charset="0"/>
              </a:rPr>
              <a:t>E OS POVOS VERÃO E VIRÃO 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A SIÃO APRENDER SUA LEI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POIS A SUA JUSTIÇA GOVERNARÁ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8957</TotalTime>
  <Words>26</Words>
  <Application>Microsoft Office PowerPoint</Application>
  <PresentationFormat>Apresentação na tela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OUVE-SE O JÚBILO DE TODOS OS POVOS  OS REIS SE DOBRARAM AO SENHOR  OUVE-SE UM BRADO DE VITÓRIA  O DIA DO SENHOR CHEGOU</vt:lpstr>
      <vt:lpstr>OUVE-SE  EM TODOS OS POVOS QUE UM NOVO REI SURGIU IMPÉRIOS RECONHECEM QUE SUA DESTRA REINARÁ</vt:lpstr>
      <vt:lpstr>LEÃO DE JUDÁ   LEÃO DE JUDÁ   LEÃO DE JUDÁ  PREVALECEU</vt:lpstr>
      <vt:lpstr>E OS POVOS VERÃO E VIRÃO  A SIÃO APRENDER SUA LEI POIS A SUA JUSTIÇA GOVERNARÁ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SEJA BENDITO, GLÓRIA E PODER DECLARE AO ANCIÃO DE DIAS DE TODAS AS NAÇÕES TODA A CRIAÇÃO SE PROSTRE AO ANCIÃO DE DIAS</dc:title>
  <dc:creator>Vídeos</dc:creator>
  <cp:lastModifiedBy>Projetor</cp:lastModifiedBy>
  <cp:revision>28</cp:revision>
  <dcterms:created xsi:type="dcterms:W3CDTF">2009-10-18T19:24:28Z</dcterms:created>
  <dcterms:modified xsi:type="dcterms:W3CDTF">2021-02-10T14:38:26Z</dcterms:modified>
</cp:coreProperties>
</file>