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58" r:id="rId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809" autoAdjust="0"/>
    <p:restoredTop sz="94660"/>
  </p:normalViewPr>
  <p:slideViewPr>
    <p:cSldViewPr>
      <p:cViewPr varScale="1">
        <p:scale>
          <a:sx n="68" d="100"/>
          <a:sy n="68" d="100"/>
        </p:scale>
        <p:origin x="-12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E6FC2-604A-439E-AF89-D332359ED888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857DF-9F60-426C-A83B-3D8BA918673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E6FC2-604A-439E-AF89-D332359ED888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857DF-9F60-426C-A83B-3D8BA918673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E6FC2-604A-439E-AF89-D332359ED888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857DF-9F60-426C-A83B-3D8BA918673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E6FC2-604A-439E-AF89-D332359ED888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857DF-9F60-426C-A83B-3D8BA918673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E6FC2-604A-439E-AF89-D332359ED888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857DF-9F60-426C-A83B-3D8BA918673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E6FC2-604A-439E-AF89-D332359ED888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857DF-9F60-426C-A83B-3D8BA918673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E6FC2-604A-439E-AF89-D332359ED888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857DF-9F60-426C-A83B-3D8BA918673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E6FC2-604A-439E-AF89-D332359ED888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857DF-9F60-426C-A83B-3D8BA918673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E6FC2-604A-439E-AF89-D332359ED888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857DF-9F60-426C-A83B-3D8BA918673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E6FC2-604A-439E-AF89-D332359ED888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857DF-9F60-426C-A83B-3D8BA918673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E6FC2-604A-439E-AF89-D332359ED888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857DF-9F60-426C-A83B-3D8BA918673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E6FC2-604A-439E-AF89-D332359ED888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5857DF-9F60-426C-A83B-3D8BA918673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571900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LEVA-ME AO SANTO LUGAR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NUNCA ME DEIXE SAIR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EU ME DELEITO EM TI SENHOR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PRA TE OUVIR DIZER QUE SOU TEU AMIGO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429024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TU ÉS O MEU DESEJO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 NINGUÉM PODE REALIZÁ-LO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NINGUÉM PODE TOMAR O TEU LUGAR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PREENCHER O TEU ABRAÇO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214578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AJUDE-ME A ENCONTRAR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TEU CAMINHO SENHOR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LEVA-ME DE VOLTA A TI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357586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TU ÉS MEU DESEJO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TU ÉS TUDO QUE SEMPRE PRECISEI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TU ÉS MEU DESEJO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QUERO VIVER EM TI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16</Words>
  <Application>Microsoft Office PowerPoint</Application>
  <PresentationFormat>Apresentação na tela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LEVA-ME AO SANTO LUGAR NUNCA ME DEIXE SAIR EU ME DELEITO EM TI SENHOR PRA TE OUVIR DIZER QUE SOU TEU AMIGO</vt:lpstr>
      <vt:lpstr>TU ÉS O MEU DESEJO E NINGUÉM PODE REALIZÁ-LO NINGUÉM PODE TOMAR O TEU LUGAR PREENCHER O TEU ABRAÇO</vt:lpstr>
      <vt:lpstr>AJUDE-ME A ENCONTRAR TEU CAMINHO SENHOR LEVA-ME DE VOLTA A TI</vt:lpstr>
      <vt:lpstr>TU ÉS MEU DESEJO TU ÉS TUDO QUE SEMPRE PRECISEI TU ÉS MEU DESEJO QUERO VIVER EM TI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LEVA-ME AO SANTO LUGAR NUNCA ME DEIXE SAIR EU ME DELEITO EM TI SENHOR PRA TE OUVIR DIZER QUE SOU TEU AMIGO</dc:title>
  <dc:creator>Vídeos</dc:creator>
  <cp:lastModifiedBy>Projetor</cp:lastModifiedBy>
  <cp:revision>2</cp:revision>
  <dcterms:created xsi:type="dcterms:W3CDTF">2009-12-19T21:38:39Z</dcterms:created>
  <dcterms:modified xsi:type="dcterms:W3CDTF">2021-02-10T15:01:41Z</dcterms:modified>
</cp:coreProperties>
</file>