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1C9-E359-4AAB-9EBE-5CF04B67769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18A3-45CC-4A03-97E9-D86568863B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1C9-E359-4AAB-9EBE-5CF04B67769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18A3-45CC-4A03-97E9-D86568863B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1C9-E359-4AAB-9EBE-5CF04B67769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18A3-45CC-4A03-97E9-D86568863B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1C9-E359-4AAB-9EBE-5CF04B67769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18A3-45CC-4A03-97E9-D86568863B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1C9-E359-4AAB-9EBE-5CF04B67769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18A3-45CC-4A03-97E9-D86568863B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1C9-E359-4AAB-9EBE-5CF04B67769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18A3-45CC-4A03-97E9-D86568863B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1C9-E359-4AAB-9EBE-5CF04B67769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18A3-45CC-4A03-97E9-D86568863B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1C9-E359-4AAB-9EBE-5CF04B67769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18A3-45CC-4A03-97E9-D86568863B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1C9-E359-4AAB-9EBE-5CF04B67769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18A3-45CC-4A03-97E9-D86568863B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1C9-E359-4AAB-9EBE-5CF04B67769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18A3-45CC-4A03-97E9-D86568863B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21C9-E359-4AAB-9EBE-5CF04B67769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18A3-45CC-4A03-97E9-D86568863B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021C9-E359-4AAB-9EBE-5CF04B67769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418A3-45CC-4A03-97E9-D86568863B3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714644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ONDE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O ESPÍRITO DE DEUS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ESTÁ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SOMOS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LIVRES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ONDE O ESPÍRITO DE DEUS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ESTÁ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SOMOS LIVRES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582990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LIBERDADE ESTÁ NESTE LUGAR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COM MISERICÓRDIA E GRAÇA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FLUINDO SOBRE NÓS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SOMOS LIVRES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2940048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JESUS REINA NESTE LUGAR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COM MISERICÓRDIA E GRAÇA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FLUINDO SOBRE NÓS 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SOMOS LIVRES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16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ONDE O ESPÍRITO DE DEUS ESTÁ SOMOS LIVRES ONDE O ESPÍRITO DE DEUS ESTÁ SOMOS LIVRES</vt:lpstr>
      <vt:lpstr>LIBERDADE ESTÁ NESTE LUGAR COM MISERICÓRDIA E GRAÇA FLUINDO SOBRE NÓS SOMOS LIVRES</vt:lpstr>
      <vt:lpstr>JESUS REINA NESTE LUGAR COM MISERICÓRDIA E GRAÇA FLUINDO SOBRE NÓS  SOMOS LIVRES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OONDE O ESPÍRITO DE DEUS ESTÁ, EU SOU LIVRE. ONDE O ESPÍRITO DE DEUS ESTÁ, EU SOU LIVRE</dc:title>
  <dc:creator>Vídeos</dc:creator>
  <cp:lastModifiedBy>Projetor</cp:lastModifiedBy>
  <cp:revision>3</cp:revision>
  <dcterms:created xsi:type="dcterms:W3CDTF">2012-02-12T19:52:19Z</dcterms:created>
  <dcterms:modified xsi:type="dcterms:W3CDTF">2021-02-10T15:06:13Z</dcterms:modified>
</cp:coreProperties>
</file>