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6F3ED-CD6E-446D-A7E6-9551D0BCC32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0B469-7023-4749-BC52-E2246D98D6A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1"/>
            <a:ext cx="9144000" cy="2786081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LOUVA </a:t>
            </a:r>
            <a:r>
              <a:rPr lang="pt-BR" sz="4000" dirty="0" smtClean="0">
                <a:latin typeface="Arial Black" pitchFamily="34" charset="0"/>
              </a:rPr>
              <a:t>A DEUS (ALELUIA)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LOUVA A DEUS (ALELUIA)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AO SENHOR JESUS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DE QUEM AS BÊNÇÃOS VEM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09108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 O CORAÇÃO ABRIR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ÁGUAS VIVAS DO INTERIOR IRÃO FLUIR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286016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 AO SEU NOME LOUVA ENTÃO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NUNCA MAIS SERÁS O MESMO MEU IRMÃO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857520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GLÓRIA A </a:t>
            </a:r>
            <a:r>
              <a:rPr lang="pt-BR" sz="4000" dirty="0" smtClean="0">
                <a:latin typeface="Arial Black" pitchFamily="34" charset="0"/>
              </a:rPr>
              <a:t>DEUS 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GLÓRIA A DEUS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AO SENHOR JESUS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DE QUEM AS BENÇÃOS VEM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19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LOUVA A DEUS (ALELUIA) LOUVA A DEUS (ALELUIA) AO SENHOR JESUS DE QUEM AS BÊNÇÃOS VEM</vt:lpstr>
      <vt:lpstr>E O CORAÇÃO ABRIR ÁGUAS VIVAS DO INTERIOR IRÃO FLUIR</vt:lpstr>
      <vt:lpstr>E AO SEU NOME LOUVA ENTÃO NUNCA MAIS SERÁS O MESMO MEU IRMÃO</vt:lpstr>
      <vt:lpstr>GLÓRIA A DEUS  GLÓRIA A DEUS E AO SENHOR JESUS  DE QUEM AS BENÇÃOS VEM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NÃO DEIXE O MEU AMOR  SE ESFRIAR ACENDE O FOGO EM MIM NEN A VISÃO MORRER  CLAMANDO ESTOU  ACENDE O FOGO EM MIM</dc:title>
  <dc:creator>Vídeos</dc:creator>
  <cp:lastModifiedBy>Projetor</cp:lastModifiedBy>
  <cp:revision>9</cp:revision>
  <dcterms:created xsi:type="dcterms:W3CDTF">2009-11-22T19:46:38Z</dcterms:created>
  <dcterms:modified xsi:type="dcterms:W3CDTF">2021-02-10T15:08:07Z</dcterms:modified>
</cp:coreProperties>
</file>