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918CF-296E-46C2-B809-F87BD930C371}" type="datetimeFigureOut">
              <a:rPr lang="pt-BR" smtClean="0"/>
              <a:pPr/>
              <a:t>09/11/2023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831BD-15EB-4DFE-B30A-8885BD33B1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424075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LOUVADO SEJA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 TEU NOME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ENTRONIZADO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ENTRE AS NAÇÕES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EXALTAREI A TI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PELO QUE TU ÉS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EU TE ADORAREI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5677"/>
            <a:ext cx="9144000" cy="414340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RECEBE A MINHA ADORAÇÃO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É FRUTO DE TUA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GRAÇA A MIM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DO TEU AMOR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RESTAURA EM MIM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MEU AMOR POR TI JESUS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-23"/>
            <a:ext cx="9144000" cy="34290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ENGRANDECEREI E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EXALTAREI O TEU NOME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DIANTE DOS REIS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DOS PODEROSOS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EU LOUVAREI A TI 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Arial Black</vt:lpstr>
      <vt:lpstr>Calibri</vt:lpstr>
      <vt:lpstr>Tema do Office</vt:lpstr>
      <vt:lpstr>LOUVADO SEJA SENHOR TEU NOME ENTRONIZADO  ENTRE AS NAÇÕES EXALTAREI A TI SENHOR PELO QUE TU ÉS EU TE ADORAREI</vt:lpstr>
      <vt:lpstr>RECEBE A MINHA ADORAÇÃO QUE É FRUTO DE TUA  GRAÇA A MIM E DO TEU AMOR  QUE RESTAURA EM MIM O MEU AMOR POR TI JESUS</vt:lpstr>
      <vt:lpstr>ENGRANDECEREI E EXALTAREI O TEU NOME DIANTE DOS REIS  E DOS PODEROSOS EU LOUVAREI A TI SENHOR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LOUVADO SEJA, SENHOR TEU NOME ENTRONIZADO ENTRE AS NAÇÕES EXALTAREI A TI, SENHOR PELO QUE TU ÉS, EU TE ADORAREI</dc:title>
  <dc:creator>Paulo-Flavia</dc:creator>
  <cp:lastModifiedBy>Celebrandodeus</cp:lastModifiedBy>
  <cp:revision>9</cp:revision>
  <dcterms:created xsi:type="dcterms:W3CDTF">2011-12-08T18:21:47Z</dcterms:created>
  <dcterms:modified xsi:type="dcterms:W3CDTF">2023-11-09T23:08:06Z</dcterms:modified>
</cp:coreProperties>
</file>