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421484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LOUVE </a:t>
            </a:r>
            <a:r>
              <a:rPr lang="pt-BR" sz="4000" dirty="0" smtClean="0">
                <a:latin typeface="Arial Black" pitchFamily="34" charset="0"/>
              </a:rPr>
              <a:t>OH</a:t>
            </a: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err="1" smtClean="0">
                <a:latin typeface="Arial Black" pitchFamily="34" charset="0"/>
              </a:rPr>
              <a:t>MINH’ALMA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</a:t>
            </a:r>
            <a:r>
              <a:rPr lang="pt-BR" sz="4000" dirty="0" smtClean="0">
                <a:latin typeface="Arial Black" pitchFamily="34" charset="0"/>
              </a:rPr>
              <a:t>SENHOR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TODO O MEU SER EXALTE AO SEU NOME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NÃO SE ESQUEÇA DE QUANTO ELE É </a:t>
            </a:r>
            <a:r>
              <a:rPr lang="pt-BR" sz="4000" dirty="0" smtClean="0">
                <a:latin typeface="Arial Black" pitchFamily="34" charset="0"/>
              </a:rPr>
              <a:t>BOM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57203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DEUS </a:t>
            </a:r>
            <a:r>
              <a:rPr lang="pt-BR" sz="4000" dirty="0" smtClean="0">
                <a:latin typeface="Arial Black" pitchFamily="34" charset="0"/>
              </a:rPr>
              <a:t>PERDOA TODOS OS MEUS PECADOS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CURA TODAS AS MINHAS ENFERMIDADES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ME ABENÇOA COM BONDADE E AMOR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65087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ELE </a:t>
            </a:r>
            <a:r>
              <a:rPr lang="pt-BR" dirty="0" smtClean="0">
                <a:latin typeface="Arial Black" pitchFamily="34" charset="0"/>
              </a:rPr>
              <a:t>É O DEUS DA MINHA SALVAÇÃO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AMPARA NA TRIBULAÇÃO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BENDIZE </a:t>
            </a:r>
            <a:r>
              <a:rPr lang="pt-BR" dirty="0" smtClean="0">
                <a:latin typeface="Arial Black" pitchFamily="34" charset="0"/>
              </a:rPr>
              <a:t>OH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err="1" smtClean="0">
                <a:latin typeface="Arial Black" pitchFamily="34" charset="0"/>
              </a:rPr>
              <a:t>MINH’ALMA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</a:t>
            </a:r>
            <a:r>
              <a:rPr lang="pt-BR" dirty="0" smtClean="0">
                <a:latin typeface="Arial Black" pitchFamily="34" charset="0"/>
              </a:rPr>
              <a:t>SENHOR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PORQUE ELE É BOM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16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LOUVE OH MINH’ALMA AO SENHOR  QUE TODO O MEU SER EXALTE AO SEU NOME E NÃO SE ESQUEÇA DE QUANTO ELE É BOM</vt:lpstr>
      <vt:lpstr>DEUS PERDOA TODOS OS MEUS PECADOS CURA TODAS AS MINHAS ENFERMIDADES E ME ABENÇOA COM BONDADE E AMOR</vt:lpstr>
      <vt:lpstr>ELE É O DEUS DA MINHA SALVAÇÃO QUE ME AMPARA NA TRIBULAÇÃO BENDIZE OH MINH’ALMA  AO SENHOR  PORQUE ELE É BOM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DEIXE O MEU AMOR  SE ESFRIAR ACENDE O FOGO EM MIM NEN A VISÃO MORRER  CLAMANDO ESTOU  ACENDE O FOGO EM MIM</dc:title>
  <dc:creator>Vídeos</dc:creator>
  <cp:lastModifiedBy>Projetor</cp:lastModifiedBy>
  <cp:revision>9</cp:revision>
  <dcterms:created xsi:type="dcterms:W3CDTF">2009-11-22T19:46:38Z</dcterms:created>
  <dcterms:modified xsi:type="dcterms:W3CDTF">2021-02-10T15:12:27Z</dcterms:modified>
</cp:coreProperties>
</file>