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A273D-EC88-4AE1-921E-E8BAD852CFF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AE739-0DF4-4A15-86A3-0CBBAF7157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AE739-0DF4-4A15-86A3-0CBBAF7157D6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BB48D-26DE-45E5-AA80-1FC30149E6B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96352-7977-4410-BA3B-662EDE90D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414852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LOUVEMOS AO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LOUVEMOS AO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ADOREMOS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NO SEU SANTO MONTE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NOSSO AMADO PAI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SEU NOME É SANTO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64307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LOUVEMOS AO </a:t>
            </a:r>
            <a:r>
              <a:rPr lang="pt-BR" sz="4000" dirty="0" smtClean="0">
                <a:latin typeface="Arial Black" pitchFamily="34" charset="0"/>
              </a:rPr>
              <a:t>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POIS </a:t>
            </a:r>
            <a:r>
              <a:rPr lang="pt-BR" sz="4000" dirty="0" smtClean="0">
                <a:latin typeface="Arial Black" pitchFamily="34" charset="0"/>
              </a:rPr>
              <a:t>SEU NOME É SANTO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50046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MAGNIFIQUEMOS AO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AO DEUS QUE É DIGNO DE LOUVOR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EXCELSO SUPREMO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DIGNO DE LOUVOR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50019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HOSANA </a:t>
            </a:r>
            <a:r>
              <a:rPr lang="pt-BR" sz="4000" dirty="0" smtClean="0">
                <a:latin typeface="Arial Black" pitchFamily="34" charset="0"/>
              </a:rPr>
              <a:t>HOSANA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HOSANA O NOSSO REI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21457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CRISTO É A NOSSA VIDA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MOTIVO DO LOUVOR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NOSSO NOVO CORAÇÃO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21471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POIS MORREU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NOSSA </a:t>
            </a:r>
            <a:r>
              <a:rPr lang="pt-BR" sz="4000" dirty="0" smtClean="0">
                <a:latin typeface="Arial Black" pitchFamily="34" charset="0"/>
              </a:rPr>
              <a:t>MORTE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VIVERMOS SUA VIDA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NOS TROUXE GRANDE SALVAÇÃO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19</Words>
  <Application>Microsoft Office PowerPoint</Application>
  <PresentationFormat>Apresentação na tela (4:3)</PresentationFormat>
  <Paragraphs>7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LOUVEMOS AO SENHOR LOUVEMOS AO SENHOR ADOREMOS  NO SEU SANTO MONTE NOSSO AMADO PAI SEU NOME É SANTO</vt:lpstr>
      <vt:lpstr>LOUVEMOS AO SENHOR POIS SEU NOME É SANTO</vt:lpstr>
      <vt:lpstr>MAGNIFIQUEMOS AO SENHOR AO DEUS QUE É DIGNO DE LOUVOR EXCELSO SUPREMO  DIGNO DE LOUVOR</vt:lpstr>
      <vt:lpstr>HOSANA HOSANA HOSANA O NOSSO REI</vt:lpstr>
      <vt:lpstr>CRISTO É A NOSSA VIDA O MOTIVO DO LOUVOR EM NOSSO NOVO CORAÇÃO</vt:lpstr>
      <vt:lpstr>POIS MORREU  A NOSSA MORTE PRA VIVERMOS SUA VIDA NOS TROUXE GRANDE SALVAÇÃO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há Deus maior Não há Deus melhor Não há Deus tão grande Como o nosso Deus</dc:title>
  <dc:creator>Vídeos</dc:creator>
  <cp:lastModifiedBy>Projetor</cp:lastModifiedBy>
  <cp:revision>10</cp:revision>
  <dcterms:created xsi:type="dcterms:W3CDTF">2010-07-04T11:54:21Z</dcterms:created>
  <dcterms:modified xsi:type="dcterms:W3CDTF">2021-02-10T15:15:52Z</dcterms:modified>
</cp:coreProperties>
</file>