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F4840-56C8-477F-9238-020004E5947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06CDB-2244-49B5-AA9F-CD60ACA8E72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F4840-56C8-477F-9238-020004E5947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06CDB-2244-49B5-AA9F-CD60ACA8E72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F4840-56C8-477F-9238-020004E5947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06CDB-2244-49B5-AA9F-CD60ACA8E72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F4840-56C8-477F-9238-020004E5947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06CDB-2244-49B5-AA9F-CD60ACA8E72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F4840-56C8-477F-9238-020004E5947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06CDB-2244-49B5-AA9F-CD60ACA8E72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F4840-56C8-477F-9238-020004E5947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06CDB-2244-49B5-AA9F-CD60ACA8E72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F4840-56C8-477F-9238-020004E5947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06CDB-2244-49B5-AA9F-CD60ACA8E72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F4840-56C8-477F-9238-020004E5947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06CDB-2244-49B5-AA9F-CD60ACA8E72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F4840-56C8-477F-9238-020004E5947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06CDB-2244-49B5-AA9F-CD60ACA8E72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F4840-56C8-477F-9238-020004E5947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06CDB-2244-49B5-AA9F-CD60ACA8E72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F4840-56C8-477F-9238-020004E5947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06CDB-2244-49B5-AA9F-CD60ACA8E72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9F4840-56C8-477F-9238-020004E59479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06CDB-2244-49B5-AA9F-CD60ACA8E72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1950486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MAIS AMOR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MAIS PODER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MAIS DE TI EM MINHA VIDA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2867772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EU TE ADORAREI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COM TODO CORAÇÃO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EU TE ADORAREI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COM TODO MEU SER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2155672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EU TE ADORAREI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COM TODA MINHA FORÇA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TU ÉS MEU SENHOR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8</Words>
  <Application>Microsoft Office PowerPoint</Application>
  <PresentationFormat>Apresentação na tela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MAIS AMOR MAIS PODER MAIS DE TI EM MINHA VIDA</vt:lpstr>
      <vt:lpstr>EU TE ADORAREI  COM TODO CORAÇÃO EU TE ADORAREI COM TODO MEU SER</vt:lpstr>
      <vt:lpstr>EU TE ADORAREI  COM TODA MINHA FORÇA TU ÉS MEU SENHOR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MAIS AMOR MAIS PODER MAIS DE TI EM MINHA VIDA</dc:title>
  <dc:creator>Vídeos</dc:creator>
  <cp:lastModifiedBy>Projetor</cp:lastModifiedBy>
  <cp:revision>2</cp:revision>
  <dcterms:created xsi:type="dcterms:W3CDTF">2010-08-15T21:03:01Z</dcterms:created>
  <dcterms:modified xsi:type="dcterms:W3CDTF">2021-02-10T15:20:34Z</dcterms:modified>
</cp:coreProperties>
</file>