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DB8F4-1FE3-4B38-A7FB-D9D5C3CC359A}" type="datetimeFigureOut">
              <a:rPr lang="pt-BR" smtClean="0"/>
              <a:t>06/06/2010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40235-C74C-4E29-B55C-3D11DAFFA6C3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71554"/>
            <a:ext cx="9144000" cy="1143000"/>
          </a:xfrm>
        </p:spPr>
        <p:txBody>
          <a:bodyPr>
            <a:noAutofit/>
          </a:bodyPr>
          <a:lstStyle/>
          <a:p>
            <a:r>
              <a:rPr lang="pt-BR" sz="4000" dirty="0">
                <a:latin typeface="Arial Black" pitchFamily="34" charset="0"/>
              </a:rPr>
              <a:t>MAIS FORTE QUE A VIDA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É O TEU AMOR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MAIS FORTE QUE A MORTE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</a:t>
            </a:r>
            <a:r>
              <a:rPr lang="pt-BR" sz="4000" dirty="0">
                <a:latin typeface="Arial Black" pitchFamily="34" charset="0"/>
              </a:rPr>
              <a:t>A TUA </a:t>
            </a:r>
            <a:r>
              <a:rPr lang="pt-BR" sz="4000" dirty="0" smtClean="0">
                <a:latin typeface="Arial Black" pitchFamily="34" charset="0"/>
              </a:rPr>
              <a:t>SALVAÇÃO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0011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TUA FIDELIDADE 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NUNCA TERMINARÁ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MAIS VASTA QUE O CÉU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MAIS PROFUNDA QUE O </a:t>
            </a:r>
            <a:r>
              <a:rPr lang="pt-BR" dirty="0" smtClean="0">
                <a:latin typeface="Arial Black" pitchFamily="34" charset="0"/>
              </a:rPr>
              <a:t>MAR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ADORAI, ADORAI, </a:t>
            </a:r>
            <a:r>
              <a:rPr lang="pt-BR" sz="4000" dirty="0" smtClean="0">
                <a:latin typeface="Arial Black" pitchFamily="34" charset="0"/>
              </a:rPr>
              <a:t>ADORAI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442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CANTA ALELUIA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AO </a:t>
            </a:r>
            <a:r>
              <a:rPr lang="pt-BR" dirty="0">
                <a:latin typeface="Arial Black" pitchFamily="34" charset="0"/>
              </a:rPr>
              <a:t>SANTO CORDEIRO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E DEMOS GLÓRIA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À </a:t>
            </a:r>
            <a:r>
              <a:rPr lang="pt-BR" dirty="0">
                <a:latin typeface="Arial Black" pitchFamily="34" charset="0"/>
              </a:rPr>
              <a:t>SUA </a:t>
            </a:r>
            <a:r>
              <a:rPr lang="pt-BR" dirty="0" smtClean="0">
                <a:latin typeface="Arial Black" pitchFamily="34" charset="0"/>
              </a:rPr>
              <a:t>MAJESTADE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299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LHE DEMOS HONRA, GRANDIOSO E ETERNO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SÊ EXALTADO POR TODA ETERNIDADE</a:t>
            </a: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8579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TODA A GLÓRIA</a:t>
            </a:r>
            <a:r>
              <a:rPr lang="pt-BR">
                <a:latin typeface="Arial Black" pitchFamily="34" charset="0"/>
              </a:rPr>
              <a:t>, </a:t>
            </a:r>
            <a:r>
              <a:rPr lang="pt-BR" smtClean="0">
                <a:latin typeface="Arial Black" pitchFamily="34" charset="0"/>
              </a:rPr>
              <a:t/>
            </a:r>
            <a:br>
              <a:rPr lang="pt-BR" smtClean="0">
                <a:latin typeface="Arial Black" pitchFamily="34" charset="0"/>
              </a:rPr>
            </a:br>
            <a:r>
              <a:rPr lang="pt-BR" smtClean="0">
                <a:latin typeface="Arial Black" pitchFamily="34" charset="0"/>
              </a:rPr>
              <a:t>TODA </a:t>
            </a:r>
            <a:r>
              <a:rPr lang="pt-BR" dirty="0">
                <a:latin typeface="Arial Black" pitchFamily="34" charset="0"/>
              </a:rPr>
              <a:t>A HONRA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À SUA MAJESTADE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MAIS FORTE QUE A VIDA É O TEU AMOR MAIS FORTE QUE A MORTE  É A TUA SALVAÇÃO</vt:lpstr>
      <vt:lpstr>TUA FIDELIDADE  NUNCA TERMINARÁ MAIS VASTA QUE O CÉU MAIS PROFUNDA QUE O MAR</vt:lpstr>
      <vt:lpstr>ADORAI, ADORAI, ADORAI</vt:lpstr>
      <vt:lpstr>CANTA ALELUIA  AO SANTO CORDEIRO E DEMOS GLÓRIA  À SUA MAJESTADE</vt:lpstr>
      <vt:lpstr>LHE DEMOS HONRA, GRANDIOSO E ETERNO SÊ EXALTADO POR TODA ETERNIDADE</vt:lpstr>
      <vt:lpstr>TODA A GLÓRIA,  TODA A HONRA À SUA MAJESTADE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MAIS FORTE QUE A VIDA É O TEU AMOR MAIS FORTE QUE A MORTE  É A TUA SALVAÇÃO</dc:title>
  <dc:creator>Vídeos</dc:creator>
  <cp:lastModifiedBy>Vídeos</cp:lastModifiedBy>
  <cp:revision>1</cp:revision>
  <dcterms:created xsi:type="dcterms:W3CDTF">2010-06-06T21:03:12Z</dcterms:created>
  <dcterms:modified xsi:type="dcterms:W3CDTF">2010-06-06T21:08:12Z</dcterms:modified>
</cp:coreProperties>
</file>