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8" r:id="rId6"/>
    <p:sldId id="26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ELE É O LEÃO DA TRIBO DE JUDÁ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TOMOU NOSSAS CADEIAS E NOS LIBERTOU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É A ROCHA DA NOSSA VITÓRIA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MAIS PERTO QUERO ESTAR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DEUS DE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MESMO QUE SEJA A DOR QUE ME UNA A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SEMPRE HEI DE SUPLICAR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MAIS PERTO QUERO ESTAR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MAIS PERTO QUERO ESTAR MEU DEUS DE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ANDANDO TRISTE AQUI NA SOLIDÃO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PAZ E DESCANSO A MIM TEUS BRAÇOS DÃO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SEMPRE HEI DE SUPLICAR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MAIS PERTO QUERO ESTAR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MAIS PERTO QUERO ESTAR MEU DEUS DE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E QUANDO CRISTO ENFIM ME VIER CHAMAR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NOS CÉUS COM SERAFINS EU IREI MORAR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ENTÃO ME ALEGRAREI PERTO DE TI MEU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32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ELE É O LEÃO DA TRIBO DE JUDÁ JESUS TOMOU NOSSAS CADEIAS E NOS LIBERTOU ELE É A ROCHA DA NOSSA VITÓRIA</vt:lpstr>
      <vt:lpstr>MAIS PERTO QUERO ESTAR MEU DEUS DE TI MESMO QUE SEJA A DOR QUE ME UNA A TI</vt:lpstr>
      <vt:lpstr>SEMPRE HEI DE SUPLICAR MAIS PERTO QUERO ESTAR MAIS PERTO QUERO ESTAR MEU DEUS DE TI</vt:lpstr>
      <vt:lpstr>ANDANDO TRISTE AQUI NA SOLIDÃO PAZ E DESCANSO A MIM TEUS BRAÇOS DÃO</vt:lpstr>
      <vt:lpstr>SEMPRE HEI DE SUPLICAR MAIS PERTO QUERO ESTAR MAIS PERTO QUERO ESTAR MEU DEUS DE TI</vt:lpstr>
      <vt:lpstr>E QUANDO CRISTO ENFIM ME VIER CHAMAR NOS CÉUS COM SERAFINS EU IREI MORAR ENTÃO ME ALEGRAREI PERTO DE TI MEU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53</cp:revision>
  <dcterms:created xsi:type="dcterms:W3CDTF">2009-08-09T18:19:18Z</dcterms:created>
  <dcterms:modified xsi:type="dcterms:W3CDTF">2020-12-27T22:14:06Z</dcterms:modified>
</cp:coreProperties>
</file>