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0E9AF-270A-4A13-B35D-A4331654DD4C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96B95-452D-4910-8A11-988A6BC6329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DB1C0-A046-4CDB-82BB-787E1D58D8FC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27F81-03BC-4F50-AD95-F24E26630F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F49F4-301F-4B73-8AC6-1C80EA0B1841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99CEB-4EDC-48BE-BF8F-BE1198EF94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DF3C3-FFC7-43E5-8267-36F906A2D8B9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11C82-35C8-4B7E-8218-EACEA72DC0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BB004-44A2-4BD5-883B-567718D3144C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D1973-720A-4A16-AE6B-F6F449E677F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B294E-1DA7-4DBB-926D-689173D14710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BD30C-0531-437F-83C1-7B63131A2F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05DDD-2346-44D1-9DF3-402754472398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11EA1-1B5F-4207-8DC4-975587193E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423FD-EECD-4A68-9DD7-284E90A47B9B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4F1EC-1B33-49C8-B808-B7AC4A3E84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33EF2-1964-4BDA-9186-CF2CEB7B83F9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0AE4D-19C2-4D79-BBC1-AA645BA4C74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EC085-CB62-4FB9-B93B-1E80706FE844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0725E-236E-4CEE-92E0-147F3F1C6B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0A360-A6E0-4798-B7A5-B5A1CE99AB39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43759-2BFF-48CF-91E6-C89013D1CE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A82CE7A-BD17-4057-8B7B-1D4AD3E2719E}" type="datetimeFigureOut">
              <a:rPr lang="pt-BR"/>
              <a:pPr>
                <a:defRPr/>
              </a:pPr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467CFE-CBDF-40B4-AD6A-A309F08AD17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829627"/>
          </a:xfrm>
        </p:spPr>
        <p:txBody>
          <a:bodyPr/>
          <a:lstStyle/>
          <a:p>
            <a:r>
              <a:rPr lang="pt-BR" sz="4000" dirty="0" smtClean="0">
                <a:latin typeface="Arial Black" pitchFamily="34" charset="0"/>
              </a:rPr>
              <a:t>AQUI ESTOU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RENDIDO POR TUA MAJESTADE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COBERTO POR TUA GRAÇA </a:t>
            </a:r>
            <a:r>
              <a:rPr lang="pt-BR" sz="4000" dirty="0" smtClean="0">
                <a:latin typeface="Arial Black" pitchFamily="34" charset="0"/>
              </a:rPr>
              <a:t>SENHOR</a:t>
            </a:r>
            <a:endParaRPr lang="pt-BR" sz="3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5786478"/>
          </a:xfrm>
        </p:spPr>
        <p:txBody>
          <a:bodyPr/>
          <a:lstStyle/>
          <a:p>
            <a:r>
              <a:rPr lang="pt-BR" sz="4000" dirty="0" smtClean="0">
                <a:latin typeface="Arial Black" pitchFamily="34" charset="0"/>
              </a:rPr>
              <a:t>AQUI </a:t>
            </a:r>
            <a:r>
              <a:rPr lang="pt-BR" sz="4000" dirty="0" smtClean="0">
                <a:latin typeface="Arial Black" pitchFamily="34" charset="0"/>
              </a:rPr>
              <a:t>ESTOU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SABENDO QUE FUI UM PECADOR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COBERTO POR TEU SANGUE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REVELASTE O MAIS SUBLIME AMOR POR MIM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TUA VIDA ENTREGASTE EM MEIO AO </a:t>
            </a:r>
            <a:r>
              <a:rPr lang="pt-BR" sz="4000" dirty="0" smtClean="0">
                <a:latin typeface="Arial Black" pitchFamily="34" charset="0"/>
              </a:rPr>
              <a:t>SACRIFÍCIO</a:t>
            </a:r>
            <a:endParaRPr lang="pt-BR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643338"/>
          </a:xfrm>
        </p:spPr>
        <p:txBody>
          <a:bodyPr rtlCol="0"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MAJESTADE </a:t>
            </a:r>
            <a:r>
              <a:rPr lang="pt-BR" sz="4000" dirty="0" smtClean="0">
                <a:latin typeface="Arial Black" pitchFamily="34" charset="0"/>
              </a:rPr>
              <a:t>MAJESTADE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TUA GRAÇA ME ENCONTROU COMO EU SOU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NÃO ERA NADA E </a:t>
            </a:r>
            <a:r>
              <a:rPr lang="pt-BR" sz="4000" dirty="0" smtClean="0">
                <a:latin typeface="Arial Black" pitchFamily="34" charset="0"/>
              </a:rPr>
              <a:t>TU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ME </a:t>
            </a:r>
            <a:r>
              <a:rPr lang="pt-BR" sz="4000" dirty="0" smtClean="0">
                <a:latin typeface="Arial Black" pitchFamily="34" charset="0"/>
              </a:rPr>
              <a:t>DESTE </a:t>
            </a:r>
            <a:r>
              <a:rPr lang="pt-BR" sz="4000" dirty="0" smtClean="0">
                <a:latin typeface="Arial Black" pitchFamily="34" charset="0"/>
              </a:rPr>
              <a:t>VALOR</a:t>
            </a:r>
            <a:endParaRPr lang="pt-BR" sz="3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857520"/>
          </a:xfrm>
        </p:spPr>
        <p:txBody>
          <a:bodyPr/>
          <a:lstStyle/>
          <a:p>
            <a:r>
              <a:rPr lang="pt-BR" sz="4000" dirty="0" smtClean="0">
                <a:latin typeface="Arial Black" pitchFamily="34" charset="0"/>
              </a:rPr>
              <a:t>AQUI ESTOU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RENDIDO PELO </a:t>
            </a:r>
            <a:r>
              <a:rPr lang="pt-BR" sz="4000" dirty="0" smtClean="0">
                <a:latin typeface="Arial Black" pitchFamily="34" charset="0"/>
              </a:rPr>
              <a:t>AMOR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</a:t>
            </a:r>
            <a:r>
              <a:rPr lang="pt-BR" sz="4000" dirty="0" smtClean="0">
                <a:latin typeface="Arial Black" pitchFamily="34" charset="0"/>
              </a:rPr>
              <a:t>ME DÁS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PERDÃO ME FAZ </a:t>
            </a:r>
            <a:r>
              <a:rPr lang="pt-BR" sz="4000" dirty="0" smtClean="0">
                <a:latin typeface="Arial Black" pitchFamily="34" charset="0"/>
              </a:rPr>
              <a:t>PERDOAR</a:t>
            </a:r>
            <a:endParaRPr lang="pt-BR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5214974"/>
          </a:xfrm>
        </p:spPr>
        <p:txBody>
          <a:bodyPr/>
          <a:lstStyle/>
          <a:p>
            <a:r>
              <a:rPr lang="pt-BR" sz="4000" dirty="0" smtClean="0">
                <a:latin typeface="Arial Black" pitchFamily="34" charset="0"/>
              </a:rPr>
              <a:t>AQUI </a:t>
            </a:r>
            <a:r>
              <a:rPr lang="pt-BR" sz="4000" dirty="0" smtClean="0">
                <a:latin typeface="Arial Black" pitchFamily="34" charset="0"/>
              </a:rPr>
              <a:t>ESTOU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POR TUA VONTADE EU SOU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SANTO POR </a:t>
            </a:r>
            <a:r>
              <a:rPr lang="pt-BR" sz="4000" dirty="0" smtClean="0">
                <a:latin typeface="Arial Black" pitchFamily="34" charset="0"/>
              </a:rPr>
              <a:t>TUA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GLÓRIA </a:t>
            </a:r>
            <a:r>
              <a:rPr lang="pt-BR" sz="4000" dirty="0" smtClean="0">
                <a:latin typeface="Arial Black" pitchFamily="34" charset="0"/>
              </a:rPr>
              <a:t>E PODER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REVELASTE O MAIS PROFUNDO AMOR POR MIM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TUA VIDA ENTREGASTE EM MEIO AO </a:t>
            </a:r>
            <a:r>
              <a:rPr lang="pt-BR" sz="4000" dirty="0" smtClean="0">
                <a:latin typeface="Arial Black" pitchFamily="34" charset="0"/>
              </a:rPr>
              <a:t>SACRIFÍCIO</a:t>
            </a:r>
            <a:endParaRPr lang="pt-BR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3214710"/>
          </a:xfrm>
        </p:spPr>
        <p:txBody>
          <a:bodyPr/>
          <a:lstStyle/>
          <a:p>
            <a:r>
              <a:rPr lang="pt-BR" sz="4000" dirty="0" smtClean="0">
                <a:latin typeface="Arial Black" pitchFamily="34" charset="0"/>
              </a:rPr>
              <a:t>MAJESTADE </a:t>
            </a:r>
            <a:r>
              <a:rPr lang="pt-BR" sz="4000" dirty="0" smtClean="0">
                <a:latin typeface="Arial Black" pitchFamily="34" charset="0"/>
              </a:rPr>
              <a:t>MAJESTADE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AMOR ME CHAMA A HABITAR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NA PRESENÇA DA TUA </a:t>
            </a:r>
            <a:r>
              <a:rPr lang="pt-BR" sz="4000" dirty="0" smtClean="0">
                <a:latin typeface="Arial Black" pitchFamily="34" charset="0"/>
              </a:rPr>
              <a:t>MAJESTADE</a:t>
            </a:r>
            <a:endParaRPr lang="pt-BR" sz="3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12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AQUI ESTOU  RENDIDO POR TUA MAJESTADE COBERTO POR TUA GRAÇA SENHOR</vt:lpstr>
      <vt:lpstr>AQUI ESTOU SABENDO QUE FUI UM PECADOR COBERTO POR TEU SANGUE SENHOR REVELASTE O MAIS SUBLIME AMOR POR MIM TUA VIDA ENTREGASTE EM MEIO AO SACRIFÍCIO</vt:lpstr>
      <vt:lpstr>MAJESTADE MAJESTADE TUA GRAÇA ME ENCONTROU COMO EU SOU NÃO ERA NADA E TU ME DESTE VALOR</vt:lpstr>
      <vt:lpstr>AQUI ESTOU RENDIDO PELO AMOR QUE ME DÁS TEU PERDÃO ME FAZ PERDOAR</vt:lpstr>
      <vt:lpstr>AQUI ESTOU POR TUA VONTADE EU SOU SANTO POR TUA GLÓRIA E PODER REVELASTE O MAIS PROFUNDO AMOR POR MIM TUA VIDA ENTREGASTE EM MEIO AO SACRIFÍCIO</vt:lpstr>
      <vt:lpstr>MAJESTADE MAJESTADE TEU AMOR ME CHAMA A HABITAR NA PRESENÇA DA TUA MAJESTADE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 BENDITO, GLÓRIA E PODER DECLARE AO ANCIÃO DE DIAS DE TODAS AS NAÇÕES TODA A CRIAÇÃO SE PROSTRE AO ANCIÃO DE DIAS</dc:title>
  <dc:creator>Vídeos</dc:creator>
  <cp:lastModifiedBy>Projetor</cp:lastModifiedBy>
  <cp:revision>16</cp:revision>
  <dcterms:created xsi:type="dcterms:W3CDTF">2009-10-18T19:24:28Z</dcterms:created>
  <dcterms:modified xsi:type="dcterms:W3CDTF">2021-02-10T15:30:04Z</dcterms:modified>
</cp:coreProperties>
</file>