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5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18578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84877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2420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37894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44521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6070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9691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1855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14938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2298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0103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BE9D6-4BE4-45B7-B4D0-2B5BE03070AA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985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857496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NÃO HÁ OUTRO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NÃO HÁ DEUS ALÉM DE TI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NÃO HÁ OUTRO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NADA SE COMPARA A TI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441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86058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TODO JOELHO SE DOBRARÁ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TODA LÍNGUA CONFESSARÁ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SÓ TU ÉS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SÓ TU ÉS SENHOR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978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000504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MAJESTOSO DEUS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MAJESTOSO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SÓ TU ÉS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OUTRO IGUAL NÃO HÁ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SÓ TU ÉS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SANTO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721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9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NÃO HÁ OUTRO NÃO HÁ DEUS ALÉM DE TI NÃO HÁ OUTRO NADA SE COMPARA A TI</vt:lpstr>
      <vt:lpstr>TODO JOELHO SE DOBRARÁ TODA LÍNGUA CONFESSARÁ QUE SÓ TU ÉS SENHOR SÓ TU ÉS SENHOR</vt:lpstr>
      <vt:lpstr>MAJESTOSO DEUS MAJESTOSO SÓ TU ÉS SENHOR OUTRO IGUAL NÃO HÁ SÓ TU ÉS SENHOR SANTO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CASTELO FORTE É O NOSSO DEUS ESCUDO E BOA ESPADA COM SEU PODER DEFENDE OS SEUS A SUA IGREJA AMADA</dc:title>
  <dc:creator>Usuário do Windows</dc:creator>
  <cp:lastModifiedBy>Projetor</cp:lastModifiedBy>
  <cp:revision>6</cp:revision>
  <dcterms:created xsi:type="dcterms:W3CDTF">2019-11-10T11:09:10Z</dcterms:created>
  <dcterms:modified xsi:type="dcterms:W3CDTF">2021-02-10T15:31:41Z</dcterms:modified>
</cp:coreProperties>
</file>