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8879" autoAdjust="0"/>
    <p:restoredTop sz="94624" autoAdjust="0"/>
  </p:normalViewPr>
  <p:slideViewPr>
    <p:cSldViewPr>
      <p:cViewPr>
        <p:scale>
          <a:sx n="75" d="100"/>
          <a:sy n="75" d="100"/>
        </p:scale>
        <p:origin x="-109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67516-B399-4A81-B5DA-1B9C17CD504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B4EF-3F65-40A8-8AA5-341A62C7FB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67516-B399-4A81-B5DA-1B9C17CD504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B4EF-3F65-40A8-8AA5-341A62C7FB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67516-B399-4A81-B5DA-1B9C17CD504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B4EF-3F65-40A8-8AA5-341A62C7FB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67516-B399-4A81-B5DA-1B9C17CD504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B4EF-3F65-40A8-8AA5-341A62C7FB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67516-B399-4A81-B5DA-1B9C17CD504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B4EF-3F65-40A8-8AA5-341A62C7FB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67516-B399-4A81-B5DA-1B9C17CD504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B4EF-3F65-40A8-8AA5-341A62C7FB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67516-B399-4A81-B5DA-1B9C17CD504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B4EF-3F65-40A8-8AA5-341A62C7FB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67516-B399-4A81-B5DA-1B9C17CD504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B4EF-3F65-40A8-8AA5-341A62C7FB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67516-B399-4A81-B5DA-1B9C17CD504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B4EF-3F65-40A8-8AA5-341A62C7FB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67516-B399-4A81-B5DA-1B9C17CD504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B4EF-3F65-40A8-8AA5-341A62C7FB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67516-B399-4A81-B5DA-1B9C17CD504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2CB4EF-3F65-40A8-8AA5-341A62C7FB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7516-B399-4A81-B5DA-1B9C17CD504E}" type="datetimeFigureOut">
              <a:rPr lang="pt-BR" smtClean="0"/>
              <a:pPr/>
              <a:t>10/02/2021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CB4EF-3F65-40A8-8AA5-341A62C7FBC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2654296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MARAVILHOSO ESPÍRITO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>MARAVILHOSO ESPÍRITO</a:t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>MARAVILHOSO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ESPÍRITO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ESPÍRITO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>DE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DEUS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654296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DOCE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>E BENDITO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ESPÍRITO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DOCE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>E BENDITO ESPÍRITO</a:t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>DOCE E BENDITO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ESPÍRITO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>ESPÍRITO DE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DEUS</a:t>
            </a:r>
            <a:endParaRPr lang="pt-BR" sz="4000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4011618"/>
          </a:xfrm>
        </p:spPr>
        <p:txBody>
          <a:bodyPr/>
          <a:lstStyle/>
          <a:p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>PORQUE FOSTE ENVIADO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/>
            </a:r>
            <a:b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DA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>PARTE DE DEUS</a:t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SIM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>TU ÉS PROMESSA DO PAI</a:t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>COMPANHEIRO BENDITO </a:t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>SENHOR DA MINHA VIDA</a:t>
            </a:r>
            <a:b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</a:b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ESPÍRITO </a:t>
            </a:r>
            <a:r>
              <a:rPr lang="pt-BR" sz="4000" b="1" dirty="0">
                <a:solidFill>
                  <a:schemeClr val="bg1"/>
                </a:solidFill>
                <a:latin typeface="Arial Black" pitchFamily="34" charset="0"/>
              </a:rPr>
              <a:t>ESPÍRITO DE </a:t>
            </a:r>
            <a:r>
              <a:rPr lang="pt-BR" sz="4000" b="1" dirty="0" smtClean="0">
                <a:solidFill>
                  <a:schemeClr val="bg1"/>
                </a:solidFill>
                <a:latin typeface="Arial Black" pitchFamily="34" charset="0"/>
              </a:rPr>
              <a:t>DEUS</a:t>
            </a:r>
            <a:endParaRPr lang="pt-BR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11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MARAVILHOSO ESPÍRITO MARAVILHOSO ESPÍRITO MARAVILHOSO ESPÍRITO  ESPÍRITO DE DEUS</vt:lpstr>
      <vt:lpstr>DOCE E BENDITO ESPÍRITO  DOCE E BENDITO ESPÍRITO DOCE E BENDITO ESPÍRITO  ESPÍRITO DE DEUS</vt:lpstr>
      <vt:lpstr>PORQUE FOSTE ENVIADO  DA PARTE DE DEUS SIM TU ÉS PROMESSA DO PAI COMPANHEIRO BENDITO  SENHOR DA MINHA VIDA ESPÍRITO ESPÍRITO DE DEUS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MARAVILHOSO ESPÍRITO, MARAVILHOSO ESPÍRITO MARAVILHOSO ESPÍRITO,  ESPÍRITO DE DEUS    DOCE E BENDITO ESPÍRITO,  DOCE E BENDITO ESPÍRITO DOCE E BENDITO ESPÍRITO,  ESPÍRITO DE DEUS </dc:title>
  <dc:creator>Usuario</dc:creator>
  <cp:lastModifiedBy>Projetor</cp:lastModifiedBy>
  <cp:revision>3</cp:revision>
  <dcterms:created xsi:type="dcterms:W3CDTF">2019-06-27T17:30:21Z</dcterms:created>
  <dcterms:modified xsi:type="dcterms:W3CDTF">2021-02-10T15:33:51Z</dcterms:modified>
</cp:coreProperties>
</file>