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4999F-F1D1-403C-A948-55015D0C2BAD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CCA03-D63F-4636-B7F8-FE4846FB105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286016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EIS-ME </a:t>
            </a:r>
            <a:r>
              <a:rPr lang="pt-BR" sz="4000" dirty="0" smtClean="0">
                <a:latin typeface="Arial Black" pitchFamily="34" charset="0"/>
              </a:rPr>
              <a:t>AQUI </a:t>
            </a:r>
            <a:r>
              <a:rPr lang="pt-BR" sz="4000" dirty="0" smtClean="0">
                <a:latin typeface="Arial Black" pitchFamily="34" charset="0"/>
              </a:rPr>
              <a:t>OUTRA VEZ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DIANTE DE TI ABRO O MEU CORAÇÃO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16879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MEU </a:t>
            </a:r>
            <a:r>
              <a:rPr lang="pt-BR" sz="4000" dirty="0" smtClean="0">
                <a:latin typeface="Arial Black" pitchFamily="34" charset="0"/>
              </a:rPr>
              <a:t>CLAMOR </a:t>
            </a:r>
            <a:r>
              <a:rPr lang="pt-BR" sz="4000" dirty="0" smtClean="0">
                <a:latin typeface="Arial Black" pitchFamily="34" charset="0"/>
              </a:rPr>
              <a:t>TU ESCUTAS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FAZES CAIR AS BARREIRAS EM MIM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21457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FIEL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DIZES PALAVRAS DE </a:t>
            </a:r>
            <a:r>
              <a:rPr lang="pt-BR" dirty="0" smtClean="0">
                <a:latin typeface="Arial Black" pitchFamily="34" charset="0"/>
              </a:rPr>
              <a:t>AMOR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</a:t>
            </a:r>
            <a:r>
              <a:rPr lang="pt-BR" dirty="0" smtClean="0">
                <a:latin typeface="Arial Black" pitchFamily="34" charset="0"/>
              </a:rPr>
              <a:t>ESPERANÇA SEM FIM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AO SENTIR TEU TOQUE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POR TUA BONDADE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LIBERTAS MEU SER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 CALOR DESTE LUGAR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146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EU VENHO ME </a:t>
            </a:r>
            <a:r>
              <a:rPr lang="pt-BR" sz="4000" dirty="0" smtClean="0">
                <a:latin typeface="Arial Black" pitchFamily="34" charset="0"/>
              </a:rPr>
              <a:t>DERRAMAR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DIZER QUE TE AMO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 DERRAMAR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DIZER TE PRECISO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85751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ME DERRAMAR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DIZER QUE SOU GRATO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ME DERRAMAR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DIZER QUE ÉS FORMOSO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22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EIS-ME AQUI OUTRA VEZ DIANTE DE TI ABRO O MEU CORAÇÃO</vt:lpstr>
      <vt:lpstr>MEU CLAMOR TU ESCUTAS E FAZES CAIR AS BARREIRAS EM MIM</vt:lpstr>
      <vt:lpstr>TU ÉS FIEL SENHOR E DIZES PALAVRAS DE AMOR E ESPERANÇA SEM FIM</vt:lpstr>
      <vt:lpstr>AO SENTIR TEU TOQUE POR TUA BONDADE  LIBERTAS MEU SER NO CALOR DESTE LUGAR</vt:lpstr>
      <vt:lpstr>EU VENHO ME DERRAMAR DIZER QUE TE AMO ME DERRAMAR DIZER TE PRECISO</vt:lpstr>
      <vt:lpstr>ME DERRAMAR  DIZER QUE SOU GRATO ME DERRAMAR  DIZER QUE ÉS FORMOSO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EIS-ME AQUI, OUTRA VEZ DIANTE DE TI ABRO O MEU CORAÇÃO</dc:title>
  <dc:creator>Vídeos</dc:creator>
  <cp:lastModifiedBy>Projetor</cp:lastModifiedBy>
  <cp:revision>3</cp:revision>
  <dcterms:created xsi:type="dcterms:W3CDTF">2010-03-27T21:47:03Z</dcterms:created>
  <dcterms:modified xsi:type="dcterms:W3CDTF">2021-02-10T15:36:19Z</dcterms:modified>
</cp:coreProperties>
</file>