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8" r:id="rId6"/>
    <p:sldId id="267" r:id="rId7"/>
    <p:sldId id="26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ELE É O LEÃO DA TRIBO DE JUDÁ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TOMOU NOSSAS CADEIAS E NOS LIBERTOU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É A ROCHA DA NOSSA VITÓRIA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MAIS PERTO QUERO ESTAR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DEUS DE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MESMO QUE SEJA A DOR QUE ME UNA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SEMPRE HEI DE SUPLICAR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MAIS PERTO QUERO ESTAR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MAIS PERTO QUERO ESTAR MEU DEUS DE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MINH’ALMA ENGRANDECE AO SENHOR 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MINH’ALMA ENGRANDECE AO SENHOR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TENHO SEDE DE </a:t>
            </a:r>
            <a:r>
              <a:rPr lang="en-US" sz="4000" dirty="0" smtClean="0">
                <a:latin typeface="Arial Black" pitchFamily="34" charset="0"/>
              </a:rPr>
              <a:t>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TENHO SEDE DE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PARA ONDE IREI MEU SENHOR 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PARA ONDE IREI MEU SENHOR 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TEU AMOR ME </a:t>
            </a:r>
            <a:r>
              <a:rPr lang="en-US" sz="4000" dirty="0" smtClean="0">
                <a:latin typeface="Arial Black" pitchFamily="34" charset="0"/>
              </a:rPr>
              <a:t>ATRAI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TEU AMOR ME ATRAI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ME LEVA, ME LEVA PRA PERTO DE TI MEU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SEMPRE-EI DE SUPLICAR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MAIS PERTO QUERO ESTAR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MAIS PERTO QUERO ESTAR, MEU DEUS DE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39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ELE É O LEÃO DA TRIBO DE JUDÁ JESUS TOMOU NOSSAS CADEIAS E NOS LIBERTOU ELE É A ROCHA DA NOSSA VITÓRIA</vt:lpstr>
      <vt:lpstr>MAIS PERTO QUERO ESTAR MEU DEUS DE TI MESMO QUE SEJA A DOR QUE ME UNA A TI</vt:lpstr>
      <vt:lpstr>SEMPRE HEI DE SUPLICAR MAIS PERTO QUERO ESTAR MAIS PERTO QUERO ESTAR MEU DEUS DE TI</vt:lpstr>
      <vt:lpstr>MINH’ALMA ENGRANDECE AO SENHOR   MINH’ALMA ENGRANDECE AO SENHOR   TENHO SEDE DE TI  TENHO SEDE DE TI</vt:lpstr>
      <vt:lpstr>PARA ONDE IREI MEU SENHOR   PARA ONDE IREI MEU SENHOR   TEU AMOR ME ATRAI  TEU AMOR ME ATRAI</vt:lpstr>
      <vt:lpstr>ME LEVA, ME LEVA PRA PERTO DE TI MEU SENHOR</vt:lpstr>
      <vt:lpstr>SEMPRE-EI DE SUPLICAR MAIS PERTO QUERO ESTAR MAIS PERTO QUERO ESTAR, MEU DEUS DE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54</cp:revision>
  <dcterms:created xsi:type="dcterms:W3CDTF">2009-08-09T18:19:18Z</dcterms:created>
  <dcterms:modified xsi:type="dcterms:W3CDTF">2020-12-27T22:17:42Z</dcterms:modified>
</cp:coreProperties>
</file>