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  <p:sldId id="266" r:id="rId5"/>
    <p:sldId id="268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295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ESTAVAS DESDE O PRINCÍPIO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ETERNO TU É SENHOR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CRIASTES DO NADA A TERRA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ME RENDO A TI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ANTES QUE EU PECASSE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PAGASTE O PREÇO NA CRUZ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MEUS ERROS PESRAM EM TEUS OMBROS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ME RENDO A TI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QUE POSSO DIZER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QUE POSSO FAZER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SENÃO ENTREGAR-TE OH DEUS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 MEU CORAÇÃO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NA SALVAÇÃO EU CAMINHO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TEU E´SPÍRITO VIVE EM MIM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DECLARO AS TUAS PROMESSAS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ME RENDO A TI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ESTAREI COM MÃOS LEVANTADAS A TE LOUVAR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POIS TU DESTE TUDO A MI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MEU SER A TI, OH SENHOR SE RENDE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</TotalTime>
  <Words>22</Words>
  <Application>Microsoft Office PowerPoint</Application>
  <PresentationFormat>Apresentação na tela (4:3)</PresentationFormat>
  <Paragraphs>5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6" baseType="lpstr">
      <vt:lpstr>Tema do Office</vt:lpstr>
      <vt:lpstr>ESTAVAS DESDE O PRINCÍPIO ETERNO TU É SENHOR CRIASTES DO NADA A TERRA ME RENDO A TI</vt:lpstr>
      <vt:lpstr>ANTES QUE EU PECASSE PAGASTE O PREÇO NA CRUZ MEUS ERROS PESRAM EM TEUS OMBROS ME RENDO A TI</vt:lpstr>
      <vt:lpstr>QUE POSSO DIZER QUE POSSO FAZER SENÃO ENTREGAR-TE OH DEUS O MEU CORAÇÃO</vt:lpstr>
      <vt:lpstr>NA SALVAÇÃO EU CAMINHO TEU E´SPÍRITO VIVE EM MIM DECLARO AS TUAS PROMESSAS ME RENDO A TI</vt:lpstr>
      <vt:lpstr>ESTAREI COM MÃOS LEVANTADAS A TE LOUVAR POIS TU DESTE TUDO A MI MEU SER A TI, OH SENHOR SE RENDE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55</cp:revision>
  <dcterms:created xsi:type="dcterms:W3CDTF">2009-08-09T18:19:18Z</dcterms:created>
  <dcterms:modified xsi:type="dcterms:W3CDTF">2020-12-27T22:21:29Z</dcterms:modified>
</cp:coreProperties>
</file>