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999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480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1801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1798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95728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5780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44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259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088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3592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5954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0A5E8-EF21-4F4A-BEB2-BFA014397194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2D144-8E85-4E2F-8811-DD5F3695F2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9723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14290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Arial Black" pitchFamily="34" charset="0"/>
              </a:rPr>
              <a:t>MEU </a:t>
            </a:r>
            <a:r>
              <a:rPr lang="pt-BR" sz="4000" dirty="0" smtClean="0">
                <a:latin typeface="Arial Black" pitchFamily="34" charset="0"/>
              </a:rPr>
              <a:t>CORAÇÃO </a:t>
            </a:r>
            <a:endParaRPr lang="pt-BR" sz="4000" dirty="0">
              <a:latin typeface="Arial Black" pitchFamily="34" charset="0"/>
            </a:endParaRPr>
          </a:p>
          <a:p>
            <a:pPr algn="ctr"/>
            <a:r>
              <a:rPr lang="pt-BR" sz="4000" dirty="0">
                <a:latin typeface="Arial Black" pitchFamily="34" charset="0"/>
              </a:rPr>
              <a:t>SE ALEGRA EM TUA PRESENÇA </a:t>
            </a:r>
            <a:endParaRPr lang="pt-BR" sz="5000" dirty="0" smtClean="0">
              <a:latin typeface="Arial Black" pitchFamily="34" charset="0"/>
            </a:endParaRPr>
          </a:p>
          <a:p>
            <a:pPr algn="ctr"/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>
                <a:latin typeface="Arial Black" pitchFamily="34" charset="0"/>
              </a:rPr>
              <a:t>ADORA  A TI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r>
              <a:rPr lang="pt-BR" sz="5000" dirty="0" smtClean="0">
                <a:latin typeface="Arial Black" pitchFamily="34" charset="0"/>
              </a:rPr>
              <a:t>  </a:t>
            </a:r>
            <a:endParaRPr lang="pt-BR" sz="5000" dirty="0">
              <a:latin typeface="Arial Black" pitchFamily="34" charset="0"/>
            </a:endParaRPr>
          </a:p>
          <a:p>
            <a:pPr algn="ctr"/>
            <a:r>
              <a:rPr lang="pt-BR" sz="4000" dirty="0">
                <a:latin typeface="Arial Black" pitchFamily="34" charset="0"/>
              </a:rPr>
              <a:t>TU É</a:t>
            </a:r>
            <a:r>
              <a:rPr lang="pt-BR" sz="4000" dirty="0" smtClean="0">
                <a:latin typeface="Arial Black" pitchFamily="34" charset="0"/>
              </a:rPr>
              <a:t>S </a:t>
            </a:r>
            <a:r>
              <a:rPr lang="pt-BR" sz="4000" dirty="0">
                <a:latin typeface="Arial Black" pitchFamily="34" charset="0"/>
              </a:rPr>
              <a:t>MEU </a:t>
            </a:r>
            <a:r>
              <a:rPr lang="pt-BR" sz="4000" dirty="0" smtClean="0">
                <a:latin typeface="Arial Black" pitchFamily="34" charset="0"/>
              </a:rPr>
              <a:t>DEUS</a:t>
            </a:r>
            <a:endParaRPr lang="pt-BR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98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1429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</a:rPr>
              <a:t>DIGNO SÓ </a:t>
            </a:r>
            <a:r>
              <a:rPr lang="pt-BR" sz="4000" dirty="0">
                <a:latin typeface="Arial Black" pitchFamily="34" charset="0"/>
              </a:rPr>
              <a:t>TU ÉS </a:t>
            </a:r>
            <a:r>
              <a:rPr lang="pt-BR" sz="4000" dirty="0" smtClean="0">
                <a:latin typeface="Arial Black" pitchFamily="34" charset="0"/>
              </a:rPr>
              <a:t>DIGNO</a:t>
            </a:r>
          </a:p>
          <a:p>
            <a:pPr algn="ctr"/>
            <a:r>
              <a:rPr lang="pt-BR" sz="4000" dirty="0" smtClean="0">
                <a:latin typeface="Arial Black" pitchFamily="34" charset="0"/>
              </a:rPr>
              <a:t> SÓ TU ÉS DIGNO</a:t>
            </a:r>
            <a:endParaRPr lang="pt-BR" sz="4000" dirty="0">
              <a:latin typeface="Arial Black" pitchFamily="34" charset="0"/>
            </a:endParaRPr>
          </a:p>
          <a:p>
            <a:pPr algn="ctr"/>
            <a:r>
              <a:rPr lang="pt-BR" sz="4000" dirty="0" smtClean="0">
                <a:latin typeface="Arial Black" pitchFamily="34" charset="0"/>
              </a:rPr>
              <a:t>SANTO </a:t>
            </a:r>
            <a:r>
              <a:rPr lang="pt-BR" sz="4000" dirty="0" err="1" smtClean="0">
                <a:latin typeface="Arial Black" pitchFamily="34" charset="0"/>
              </a:rPr>
              <a:t>SANTO</a:t>
            </a: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err="1" smtClean="0">
                <a:latin typeface="Arial Black" pitchFamily="34" charset="0"/>
              </a:rPr>
              <a:t>SANTO</a:t>
            </a: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>
                <a:latin typeface="Arial Black" pitchFamily="34" charset="0"/>
              </a:rPr>
              <a:t>É O SENHOR </a:t>
            </a:r>
          </a:p>
        </p:txBody>
      </p:sp>
    </p:spTree>
    <p:extLst>
      <p:ext uri="{BB962C8B-B14F-4D97-AF65-F5344CB8AC3E}">
        <p14:creationId xmlns:p14="http://schemas.microsoft.com/office/powerpoint/2010/main" xmlns="" val="18880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32</Words>
  <Application>Microsoft Office PowerPoint</Application>
  <PresentationFormat>Apresentação na tela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fontes</dc:creator>
  <cp:lastModifiedBy>Projetor</cp:lastModifiedBy>
  <cp:revision>3</cp:revision>
  <dcterms:created xsi:type="dcterms:W3CDTF">2016-04-16T17:56:56Z</dcterms:created>
  <dcterms:modified xsi:type="dcterms:W3CDTF">2021-02-10T15:38:08Z</dcterms:modified>
</cp:coreProperties>
</file>