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CB293A-6337-4D76-85E9-1E53A38E3624}" type="datetimeFigureOut">
              <a:rPr lang="pt-BR" smtClean="0"/>
              <a:pPr/>
              <a:t>08/12/2009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86BBD-5139-4D66-B76C-A17098B110F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6BBD-5139-4D66-B76C-A17098B110F9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9EE2-D114-4076-AE14-A4677F0BC393}" type="datetimeFigureOut">
              <a:rPr lang="pt-BR" smtClean="0"/>
              <a:pPr/>
              <a:t>08/12/2009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F328-C981-46DD-86AF-A34208033D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9EE2-D114-4076-AE14-A4677F0BC393}" type="datetimeFigureOut">
              <a:rPr lang="pt-BR" smtClean="0"/>
              <a:pPr/>
              <a:t>08/12/2009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F328-C981-46DD-86AF-A34208033D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9EE2-D114-4076-AE14-A4677F0BC393}" type="datetimeFigureOut">
              <a:rPr lang="pt-BR" smtClean="0"/>
              <a:pPr/>
              <a:t>08/12/2009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F328-C981-46DD-86AF-A34208033D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9EE2-D114-4076-AE14-A4677F0BC393}" type="datetimeFigureOut">
              <a:rPr lang="pt-BR" smtClean="0"/>
              <a:pPr/>
              <a:t>08/12/2009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F328-C981-46DD-86AF-A34208033D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9EE2-D114-4076-AE14-A4677F0BC393}" type="datetimeFigureOut">
              <a:rPr lang="pt-BR" smtClean="0"/>
              <a:pPr/>
              <a:t>08/12/2009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F328-C981-46DD-86AF-A34208033D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9EE2-D114-4076-AE14-A4677F0BC393}" type="datetimeFigureOut">
              <a:rPr lang="pt-BR" smtClean="0"/>
              <a:pPr/>
              <a:t>08/12/2009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F328-C981-46DD-86AF-A34208033D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9EE2-D114-4076-AE14-A4677F0BC393}" type="datetimeFigureOut">
              <a:rPr lang="pt-BR" smtClean="0"/>
              <a:pPr/>
              <a:t>08/12/2009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F328-C981-46DD-86AF-A34208033D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9EE2-D114-4076-AE14-A4677F0BC393}" type="datetimeFigureOut">
              <a:rPr lang="pt-BR" smtClean="0"/>
              <a:pPr/>
              <a:t>08/12/2009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F328-C981-46DD-86AF-A34208033D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9EE2-D114-4076-AE14-A4677F0BC393}" type="datetimeFigureOut">
              <a:rPr lang="pt-BR" smtClean="0"/>
              <a:pPr/>
              <a:t>08/12/2009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F328-C981-46DD-86AF-A34208033D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9EE2-D114-4076-AE14-A4677F0BC393}" type="datetimeFigureOut">
              <a:rPr lang="pt-BR" smtClean="0"/>
              <a:pPr/>
              <a:t>08/12/2009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F328-C981-46DD-86AF-A34208033D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9EE2-D114-4076-AE14-A4677F0BC393}" type="datetimeFigureOut">
              <a:rPr lang="pt-BR" smtClean="0"/>
              <a:pPr/>
              <a:t>08/12/2009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F328-C981-46DD-86AF-A34208033D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D9EE2-D114-4076-AE14-A4677F0BC393}" type="datetimeFigureOut">
              <a:rPr lang="pt-BR" smtClean="0"/>
              <a:pPr/>
              <a:t>08/12/2009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AF328-C981-46DD-86AF-A34208033D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07155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TU ÉS O AR QUE EU </a:t>
            </a:r>
            <a:r>
              <a:rPr lang="pt-BR" dirty="0" smtClean="0">
                <a:latin typeface="Arial Black" pitchFamily="34" charset="0"/>
              </a:rPr>
              <a:t>RESPIRO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TU ÉS O AR QUE EU </a:t>
            </a:r>
            <a:r>
              <a:rPr lang="pt-BR" dirty="0" smtClean="0">
                <a:latin typeface="Arial Black" pitchFamily="34" charset="0"/>
              </a:rPr>
              <a:t>RESPIRO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TUA PRESENÇA </a:t>
            </a:r>
            <a:r>
              <a:rPr lang="pt-BR" dirty="0" smtClean="0">
                <a:latin typeface="Arial Black" pitchFamily="34" charset="0"/>
              </a:rPr>
              <a:t>S</a:t>
            </a:r>
            <a:r>
              <a:rPr lang="pt-BR" dirty="0" smtClean="0">
                <a:latin typeface="Arial Black" pitchFamily="34" charset="0"/>
              </a:rPr>
              <a:t>ANTA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VIVENDO EM MIM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TU ÉS O MEU PÃO DE </a:t>
            </a:r>
            <a:r>
              <a:rPr lang="pt-BR" dirty="0" smtClean="0">
                <a:latin typeface="Arial Black" pitchFamily="34" charset="0"/>
              </a:rPr>
              <a:t>HOJE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TU ÉS O MEU PÃO DE </a:t>
            </a:r>
            <a:r>
              <a:rPr lang="pt-BR" dirty="0" smtClean="0">
                <a:latin typeface="Arial Black" pitchFamily="34" charset="0"/>
              </a:rPr>
              <a:t>HOJE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TUA PALAVRA SANTA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FALANDO A MIM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50005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ESTOU DESESPERADO POR TI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ESTOU PERDIDO SEM TI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Personalizada 1">
      <a:dk1>
        <a:srgbClr val="0C0C0C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19</Words>
  <Application>Microsoft Office PowerPoint</Application>
  <PresentationFormat>Apresentação na tela (4:3)</PresentationFormat>
  <Paragraphs>4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TU ÉS O AR QUE EU RESPIRO  TU ÉS O AR QUE EU RESPIRO TUA PRESENÇA SANTA  VIVENDO EM MIM</vt:lpstr>
      <vt:lpstr>TU ÉS O MEU PÃO DE HOJE  TU ÉS O MEU PÃO DE HOJE TUA PALAVRA SANTA  FALANDO A MIM</vt:lpstr>
      <vt:lpstr>ESTOU DESESPERADO POR TI ESTOU PERDIDO SEM 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 ÉS O AR QUE EU RESPIRO TUA PRESENÇA SANTA  VIVENDO EM MIM</dc:title>
  <dc:creator>Vídeos</dc:creator>
  <cp:lastModifiedBy>Vídeos</cp:lastModifiedBy>
  <cp:revision>5</cp:revision>
  <dcterms:created xsi:type="dcterms:W3CDTF">2009-12-05T20:04:55Z</dcterms:created>
  <dcterms:modified xsi:type="dcterms:W3CDTF">2009-12-08T16:37:41Z</dcterms:modified>
</cp:coreProperties>
</file>