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FD9B4-92C7-4650-B670-F9B38542388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B0C44-2F14-4142-B2A1-5EAE0B285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2723756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MEUS OLHOS VERÃO O REI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LEÃO DA TRIBO DE JUDÁ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VERÃO O REI JESUS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EU SOU DO MEU AMADO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FONTE DOS JARDINS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POÇO DAS ÁGUAS VIVAS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SOU DO MEU AMADO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FONTE SELADA</a:t>
            </a: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MEUS OLHOS VERÃO O REI JESUS O LEÃO DA TRIBO DE JUDÁ VERÃO O REI JESUS</vt:lpstr>
      <vt:lpstr>EU SOU DO MEU AMADO FONTE DOS JARDINS POÇO DAS ÁGUAS VIVAS EU SOU DO MEU AMADO FONTE SELADA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Meus olhos verão o rei Jesus, o leão da tribo de Judá. Verão o rei Jesus.</dc:title>
  <dc:creator>Vídeos</dc:creator>
  <cp:lastModifiedBy>Projetor</cp:lastModifiedBy>
  <cp:revision>2</cp:revision>
  <dcterms:created xsi:type="dcterms:W3CDTF">2010-10-02T21:10:53Z</dcterms:created>
  <dcterms:modified xsi:type="dcterms:W3CDTF">2021-02-10T19:12:37Z</dcterms:modified>
</cp:coreProperties>
</file>