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MAS ELE FOI TRASPASSADO PELAS NOSSAS TRANSGRESSÕES E MOÍDO PELAS NOSSAS INIQUIDADES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CASTIGO QUE NOS TRAZ A PAZ ESTAVA SOBRE ELE E PELAS SUAS PISADURAS FOMOS SARADOS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JESUS MORREU PELOS NOSSOS PECADOS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MORREU PELOS NOSSOS PECADOS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MORREU PELOS NOSSOS PECADOS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TODOS NÓS ANDÁVAMOS DESGARRADOS COMO OVELHAS CADA UM SE DESVIAVA PELO CAMINHO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MAS O SENHOR FEZ CAIR SOBRE ELE  A INIQUIDADE DE TODOS NÓS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MAS DEUS PROVA O SEU PRÓPRIO AMOR PARA CONOSCO PELO FATO DE TER CRISTO MORRIDO POR NÓS SENDO NÓS AINDA PECADORES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AQUELE QUE NÃO COMETEU PECADO ELE O FEZ PECADO POR NÓS PARA QUE NELE FÔSSEMOS FEITOS JUSTIÇA DE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4845</TotalTime>
  <Words>97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MAS ELE FOI TRASPASSADO PELAS NOSSAS TRANSGRESSÕES E MOÍDO PELAS NOSSAS INIQUIDADES</vt:lpstr>
      <vt:lpstr>O CASTIGO QUE NOS TRAZ A PAZ ESTAVA SOBRE ELE E PELAS SUAS PISADURAS FOMOS SARADOS</vt:lpstr>
      <vt:lpstr>JESUS MORREU PELOS NOSSOS PECADOS MORREU PELOS NOSSOS PECADOS JESUS MORREU PELOS NOSSOS PECADOS</vt:lpstr>
      <vt:lpstr>TODOS NÓS ANDÁVAMOS DESGARRADOS COMO OVELHAS CADA UM SE DESVIAVA PELO CAMINHO</vt:lpstr>
      <vt:lpstr>MAS O SENHOR FEZ CAIR SOBRE ELE  A INIQUIDADE DE TODOS NÓS</vt:lpstr>
      <vt:lpstr>MAS DEUS PROVA O SEU PRÓPRIO AMOR PARA CONOSCO PELO FATO DE TER CRISTO MORRIDO POR NÓS SENDO NÓS AINDA PECADORES</vt:lpstr>
      <vt:lpstr>AQUELE QUE NÃO COMETEU PECADO ELE O FEZ PECADO POR NÓS PARA QUE NELE FÔSSEMOS FEITOS JUSTIÇA DE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56</cp:revision>
  <dcterms:created xsi:type="dcterms:W3CDTF">2009-08-09T18:19:18Z</dcterms:created>
  <dcterms:modified xsi:type="dcterms:W3CDTF">2020-12-30T21:38:57Z</dcterms:modified>
</cp:coreProperties>
</file>