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B657F-36F8-47D1-9D50-82713DB9D777}" type="datetimeFigureOut">
              <a:rPr lang="pt-BR" smtClean="0"/>
              <a:pPr/>
              <a:t>23/11/2014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12C27-12FD-4D7C-BA53-577A7D3D17B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92881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MUITO </a:t>
            </a:r>
            <a:r>
              <a:rPr lang="pt-BR" b="1" dirty="0">
                <a:latin typeface="Arial Black" pitchFamily="34" charset="0"/>
              </a:rPr>
              <a:t>ALÉM DO NOSSO ENTENDIMENTO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ALTO MAIS QUE TODO PENSAMENTO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GLORIOSO EM SEU SUBLIME INTENTO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É O AMOR DE DEUS SEM PAR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7161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GRANDE </a:t>
            </a:r>
            <a:r>
              <a:rPr lang="pt-BR" b="1" dirty="0">
                <a:latin typeface="Arial Black" pitchFamily="34" charset="0"/>
              </a:rPr>
              <a:t>AMOR, AMOR DE DEUS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ENCHE A TERRA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E </a:t>
            </a:r>
            <a:r>
              <a:rPr lang="pt-BR" b="1" dirty="0">
                <a:latin typeface="Arial Black" pitchFamily="34" charset="0"/>
              </a:rPr>
              <a:t>ENCHE O CÉU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GRANDE AMOR, AMOR QUE ABRANGE A TODO MUNDO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 ATINGE A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5730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FOI </a:t>
            </a:r>
            <a:r>
              <a:rPr lang="pt-BR" b="1" dirty="0">
                <a:latin typeface="Arial Black" pitchFamily="34" charset="0"/>
              </a:rPr>
              <a:t>UM SACRIFÍCIO INFINITO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DUM VALOR IMENSO INAUDITO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DANDO-NOS O FILHO SEU BENDITO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CALCULAI O AMOR DE </a:t>
            </a:r>
            <a:r>
              <a:rPr lang="pt-BR" b="1" dirty="0" smtClean="0">
                <a:latin typeface="Arial Black" pitchFamily="34" charset="0"/>
              </a:rPr>
              <a:t>DEUS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7161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GRANDE </a:t>
            </a:r>
            <a:r>
              <a:rPr lang="pt-BR" b="1" dirty="0">
                <a:latin typeface="Arial Black" pitchFamily="34" charset="0"/>
              </a:rPr>
              <a:t>AMOR, AMOR DE DEUS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ENCHE A TERRA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E </a:t>
            </a:r>
            <a:r>
              <a:rPr lang="pt-BR" b="1" dirty="0">
                <a:latin typeface="Arial Black" pitchFamily="34" charset="0"/>
              </a:rPr>
              <a:t>ENCHE O CÉU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GRANDE AMOR, AMOR QUE ABRANGE A TODO MUNDO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 ATINGE A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2881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GRANDE </a:t>
            </a:r>
            <a:r>
              <a:rPr lang="pt-BR" b="1" dirty="0">
                <a:latin typeface="Arial Black" pitchFamily="34" charset="0"/>
              </a:rPr>
              <a:t>FOI MUI GRANDE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O </a:t>
            </a:r>
            <a:r>
              <a:rPr lang="pt-BR" b="1" dirty="0">
                <a:latin typeface="Arial Black" pitchFamily="34" charset="0"/>
              </a:rPr>
              <a:t>MEU PECADO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TRISTE PERIGOSO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O </a:t>
            </a:r>
            <a:r>
              <a:rPr lang="pt-BR" b="1" dirty="0">
                <a:latin typeface="Arial Black" pitchFamily="34" charset="0"/>
              </a:rPr>
              <a:t>MEU ESTADO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MAS O AMOR QUE NUNCA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FOI </a:t>
            </a:r>
            <a:r>
              <a:rPr lang="pt-BR" b="1" dirty="0">
                <a:latin typeface="Arial Black" pitchFamily="34" charset="0"/>
              </a:rPr>
              <a:t>SONDADO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ME SALVOU, O AMOR DE DEUS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7161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GRANDE </a:t>
            </a:r>
            <a:r>
              <a:rPr lang="pt-BR" b="1" dirty="0">
                <a:latin typeface="Arial Black" pitchFamily="34" charset="0"/>
              </a:rPr>
              <a:t>AMOR, AMOR DE DEUS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ENCHE A TERRA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E </a:t>
            </a:r>
            <a:r>
              <a:rPr lang="pt-BR" b="1" dirty="0">
                <a:latin typeface="Arial Black" pitchFamily="34" charset="0"/>
              </a:rPr>
              <a:t>ENCHE O CÉU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GRANDE AMOR, AMOR QUE ABRANGE A TODO MUNDO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 ATINGE A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8593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smtClean="0">
                <a:latin typeface="Arial Black" pitchFamily="34" charset="0"/>
              </a:rPr>
              <a:t/>
            </a:r>
            <a:br>
              <a:rPr lang="pt-BR" b="1" smtClean="0">
                <a:latin typeface="Arial Black" pitchFamily="34" charset="0"/>
              </a:rPr>
            </a:br>
            <a:r>
              <a:rPr lang="pt-BR" b="1" smtClean="0">
                <a:latin typeface="Arial Black" pitchFamily="34" charset="0"/>
              </a:rPr>
              <a:t>FOI </a:t>
            </a:r>
            <a:r>
              <a:rPr lang="pt-BR" b="1" dirty="0">
                <a:latin typeface="Arial Black" pitchFamily="34" charset="0"/>
              </a:rPr>
              <a:t>QUEM PERDOOU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OS </a:t>
            </a:r>
            <a:r>
              <a:rPr lang="pt-BR" b="1" dirty="0">
                <a:latin typeface="Arial Black" pitchFamily="34" charset="0"/>
              </a:rPr>
              <a:t>PECADORES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ROGO ATENDEU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DE MALFEITORES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QUEM SAROU OS POBRES SOFREDORES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ESSE IMENSO AMOR DE DEUS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7161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GRANDE </a:t>
            </a:r>
            <a:r>
              <a:rPr lang="pt-BR" b="1" dirty="0">
                <a:latin typeface="Arial Black" pitchFamily="34" charset="0"/>
              </a:rPr>
              <a:t>AMOR, AMOR DE DEUS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ENCHE A TERRA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E </a:t>
            </a:r>
            <a:r>
              <a:rPr lang="pt-BR" b="1" dirty="0">
                <a:latin typeface="Arial Black" pitchFamily="34" charset="0"/>
              </a:rPr>
              <a:t>ENCHE O CÉU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GRANDE AMOR, AMOR QUE ABRANGE A TODO MUNDO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b="1" dirty="0">
                <a:latin typeface="Arial Black" pitchFamily="34" charset="0"/>
              </a:rPr>
              <a:t>E ATINGE A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0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 MUITO ALÉM DO NOSSO ENTENDIMENTO ALTO MAIS QUE TODO PENSAMENTO GLORIOSO EM SEU SUBLIME INTENTO É O AMOR DE DEUS SEM PAR</vt:lpstr>
      <vt:lpstr> GRANDE AMOR, AMOR DE DEUS ENCHE A TERRA  E ENCHE O CÉU GRANDE AMOR, AMOR QUE ABRANGE A TODO MUNDO E ATINGE A MIM</vt:lpstr>
      <vt:lpstr> FOI UM SACRIFÍCIO INFINITO DUM VALOR IMENSO INAUDITO DANDO-NOS O FILHO SEU BENDITO CALCULAI O AMOR DE DEUS</vt:lpstr>
      <vt:lpstr> GRANDE AMOR, AMOR DE DEUS ENCHE A TERRA  E ENCHE O CÉU GRANDE AMOR, AMOR QUE ABRANGE A TODO MUNDO E ATINGE A MIM</vt:lpstr>
      <vt:lpstr> GRANDE FOI MUI GRANDE  O MEU PECADO TRISTE PERIGOSO  O MEU ESTADO MAS O AMOR QUE NUNCA  FOI SONDADO ME SALVOU, O AMOR DE DEUS</vt:lpstr>
      <vt:lpstr> GRANDE AMOR, AMOR DE DEUS ENCHE A TERRA  E ENCHE O CÉU GRANDE AMOR, AMOR QUE ABRANGE A TODO MUNDO E ATINGE A MIM</vt:lpstr>
      <vt:lpstr> FOI QUEM PERDOOU  OS PECADORES ROGO ATENDEU  DE MALFEITORES QUEM SAROU OS POBRES SOFREDORES ESSE IMENSO AMOR DE DEUS</vt:lpstr>
      <vt:lpstr> GRANDE AMOR, AMOR DE DEUS ENCHE A TERRA  E ENCHE O CÉU GRANDE AMOR, AMOR QUE ABRANGE A TODO MUNDO E ATINGE A MIM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MUITO ALÉM DO NOSSO ENTENDIMENTO ALTO MAIS QUE TODO PENSAMENTO GLORIOSO EM SEU SUBLIME INTENTO É O AMOR DE DEUS SEM PAR</dc:title>
  <dc:creator>Vídeos</dc:creator>
  <cp:lastModifiedBy>George Sampaio</cp:lastModifiedBy>
  <cp:revision>5</cp:revision>
  <dcterms:created xsi:type="dcterms:W3CDTF">2009-12-06T11:06:57Z</dcterms:created>
  <dcterms:modified xsi:type="dcterms:W3CDTF">2014-11-23T12:26:18Z</dcterms:modified>
</cp:coreProperties>
</file>