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16E22-44F9-4D83-B7EB-87CE18CE1138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E0C32-56A7-4A00-8BE3-01EC93F4BC2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00034" y="-1214470"/>
            <a:ext cx="8229600" cy="5929354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NA </a:t>
            </a:r>
            <a:r>
              <a:rPr lang="pt-BR" sz="4000" dirty="0">
                <a:latin typeface="Arial Black" pitchFamily="34" charset="0"/>
              </a:rPr>
              <a:t>PRESENÇA DE MILHARES DE ANJOS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EIS NOS AQUI SENHOR E DEUS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NA FORMOSURA DE TUA EXCELSA LUZ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DIANTE DE TI EM ADORAÇÃO </a:t>
            </a:r>
            <a:br>
              <a:rPr lang="pt-BR" sz="4000" dirty="0">
                <a:latin typeface="Arial Black" pitchFamily="34" charset="0"/>
              </a:rPr>
            </a:b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5929354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EIS </a:t>
            </a:r>
            <a:r>
              <a:rPr lang="pt-BR" sz="4000" dirty="0">
                <a:latin typeface="Arial Black" pitchFamily="34" charset="0"/>
              </a:rPr>
              <a:t>AQUI O REMANENTE DO TEU AMOR 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CIDADE DE DEUS, DO VIVO DEUS 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OS CHAMADOS NO NOME DE JESUS 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COM GRATIDÃO CANTAM LOUVOR</a:t>
            </a:r>
            <a:br>
              <a:rPr lang="pt-BR" sz="4000" dirty="0">
                <a:latin typeface="Arial Black" pitchFamily="34" charset="0"/>
              </a:rPr>
            </a:b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4143404"/>
          </a:xfrm>
        </p:spPr>
        <p:txBody>
          <a:bodyPr>
            <a:normAutofit fontScale="90000"/>
          </a:bodyPr>
          <a:lstStyle/>
          <a:p>
            <a:r>
              <a:rPr lang="pt-BR" sz="4000" dirty="0">
                <a:latin typeface="Arial Black" pitchFamily="34" charset="0"/>
              </a:rPr>
              <a:t>AO ÚNICO E SÁBIO DEUS 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IMUTÁVEL, VERDADEIRO E FIEL 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AQUELE QUE NOS CHAMOU 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E NOS SALVOU POR AMOR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SEJA PRA SEMPRE NOSSA ADORAÇÃO</a:t>
            </a:r>
            <a:br>
              <a:rPr lang="pt-BR" sz="4000" dirty="0">
                <a:latin typeface="Arial Black" pitchFamily="34" charset="0"/>
              </a:rPr>
            </a:b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    NA PRESENÇA DE MILHARES DE ANJOS EIS NOS AQUI SENHOR E DEUS NA FORMOSURA DE TUA EXCELSA LUZ DIANTE DE TI EM ADORAÇÃO  </vt:lpstr>
      <vt:lpstr>EIS AQUI O REMANENTE DO TEU AMOR  CIDADE DE DEUS, DO VIVO DEUS  OS CHAMADOS NO NOME DE JESUS  COM GRATIDÃO CANTAM LOUVOR </vt:lpstr>
      <vt:lpstr>AO ÚNICO E SÁBIO DEUS  IMUTÁVEL, VERDADEIRO E FIEL  AQUELE QUE NOS CHAMOU  E NOS SALVOU POR AMOR SEJA PRA SEMPRE NOSSA ADORAÇÃO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 PRESENÇA DE MILHARES DE ANJOS   NA PRESENÇA DE MILHARES DE ANJOS EIS NOS AQUI SENHOR E DEUS NA FORMOSURA DE TUA EXCELSA LUZ DIANTE DE TI EM ADORAÇÃO  EIS AQUI O REMANENTE DO TEU AMOR  CIDADE DE DEUS, DO VIVO DEUS  OS CHAMADOS NO NOME DE JESUS  COM GRATIDÃO CANTAM LOUVOR </dc:title>
  <dc:creator>Usuario</dc:creator>
  <cp:lastModifiedBy>User</cp:lastModifiedBy>
  <cp:revision>3</cp:revision>
  <dcterms:created xsi:type="dcterms:W3CDTF">2016-05-08T00:36:41Z</dcterms:created>
  <dcterms:modified xsi:type="dcterms:W3CDTF">2016-06-24T20:23:05Z</dcterms:modified>
</cp:coreProperties>
</file>