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676" autoAdjust="0"/>
    <p:restoredTop sz="94660"/>
  </p:normalViewPr>
  <p:slideViewPr>
    <p:cSldViewPr>
      <p:cViewPr varScale="1">
        <p:scale>
          <a:sx n="68" d="100"/>
          <a:sy n="68" d="100"/>
        </p:scale>
        <p:origin x="-13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283736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NÃO A NÓS SENHOR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NÃO A NÓS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MAS AO TEU NOME DA </a:t>
            </a:r>
            <a:r>
              <a:rPr lang="pt-BR" b="1" dirty="0" smtClean="0">
                <a:latin typeface="Arial Black" pitchFamily="34" charset="0"/>
              </a:rPr>
              <a:t>GLÓRIA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endParaRPr lang="pt-BR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3368676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 Black" pitchFamily="34" charset="0"/>
              </a:rPr>
              <a:t>PORQUE </a:t>
            </a:r>
            <a:r>
              <a:rPr lang="pt-BR" sz="4000" b="1" dirty="0" smtClean="0">
                <a:latin typeface="Arial Black" pitchFamily="34" charset="0"/>
              </a:rPr>
              <a:t>SÓ TU ÉS DIGNO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DE RECEBER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O LOUVOR A GLÓRIA E A HONRA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QUE TEMOS PRA TE </a:t>
            </a:r>
            <a:r>
              <a:rPr lang="pt-BR" sz="4000" b="1" dirty="0" smtClean="0">
                <a:latin typeface="Arial Black" pitchFamily="34" charset="0"/>
              </a:rPr>
              <a:t>DAR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2797172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 Black" pitchFamily="34" charset="0"/>
              </a:rPr>
              <a:t>SE </a:t>
            </a:r>
            <a:r>
              <a:rPr lang="pt-BR" sz="4000" b="1" dirty="0" smtClean="0">
                <a:latin typeface="Arial Black" pitchFamily="34" charset="0"/>
              </a:rPr>
              <a:t>EU TOMAR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AS ASAS DA ALVA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SE HABITAR 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NAS PROFUNDEZAS DO </a:t>
            </a:r>
            <a:r>
              <a:rPr lang="pt-BR" sz="4000" b="1" dirty="0" smtClean="0">
                <a:latin typeface="Arial Black" pitchFamily="34" charset="0"/>
              </a:rPr>
              <a:t>MAR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64320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itchFamily="34" charset="0"/>
              </a:rPr>
              <a:t>ATÉ ALI A TUA MÃO</a:t>
            </a:r>
            <a:br>
              <a:rPr lang="pt-B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itchFamily="34" charset="0"/>
              </a:rPr>
            </a:br>
            <a:r>
              <a:rPr lang="pt-B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itchFamily="34" charset="0"/>
              </a:rPr>
              <a:t>ME GUIARÁ</a:t>
            </a:r>
            <a:br>
              <a:rPr lang="pt-B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itchFamily="34" charset="0"/>
              </a:rPr>
            </a:br>
            <a:r>
              <a:rPr lang="pt-B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itchFamily="34" charset="0"/>
              </a:rPr>
              <a:t>E A TUA DESTRA ME SUSTENTARÁ</a:t>
            </a:r>
            <a:endParaRPr lang="pt-BR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13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  NÃO A NÓS SENHOR NÃO A NÓS MAS AO TEU NOME DA GLÓRIA  </vt:lpstr>
      <vt:lpstr>PORQUE SÓ TU ÉS DIGNO DE RECEBER O LOUVOR A GLÓRIA E A HONRA QUE TEMOS PRA TE DAR</vt:lpstr>
      <vt:lpstr>SE EU TOMAR AS ASAS DA ALVA SE HABITAR  NAS PROFUNDEZAS DO MAR</vt:lpstr>
      <vt:lpstr>ATÉ ALI A TUA MÃO ME GUIARÁ E A TUA DESTRA ME SUSTENTARÁ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SUBLIME AMOR, O AMOR DE DEUS QUE A LIRA NÃO TRADUZIRÁ ALÉM DO CÉU, DO INFINITO MAIOR QUE O MAR ELE É TAMBÉM</dc:title>
  <dc:creator>Vídeos</dc:creator>
  <cp:lastModifiedBy>Projetor</cp:lastModifiedBy>
  <cp:revision>9</cp:revision>
  <dcterms:created xsi:type="dcterms:W3CDTF">2010-12-02T22:00:47Z</dcterms:created>
  <dcterms:modified xsi:type="dcterms:W3CDTF">2021-02-10T19:19:40Z</dcterms:modified>
</cp:coreProperties>
</file>