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62" autoAdjust="0"/>
    <p:restoredTop sz="94660"/>
  </p:normalViewPr>
  <p:slideViewPr>
    <p:cSldViewPr>
      <p:cViewPr varScale="1">
        <p:scale>
          <a:sx n="68" d="100"/>
          <a:sy n="68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28AD-B739-4C60-9945-6032DBC3B44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6419-1921-4BBC-BC12-9DD55A88D6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28AD-B739-4C60-9945-6032DBC3B44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6419-1921-4BBC-BC12-9DD55A88D6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28AD-B739-4C60-9945-6032DBC3B44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6419-1921-4BBC-BC12-9DD55A88D6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28AD-B739-4C60-9945-6032DBC3B44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6419-1921-4BBC-BC12-9DD55A88D6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28AD-B739-4C60-9945-6032DBC3B44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6419-1921-4BBC-BC12-9DD55A88D6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28AD-B739-4C60-9945-6032DBC3B44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6419-1921-4BBC-BC12-9DD55A88D6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28AD-B739-4C60-9945-6032DBC3B44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6419-1921-4BBC-BC12-9DD55A88D6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28AD-B739-4C60-9945-6032DBC3B44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6419-1921-4BBC-BC12-9DD55A88D6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28AD-B739-4C60-9945-6032DBC3B44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6419-1921-4BBC-BC12-9DD55A88D6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28AD-B739-4C60-9945-6032DBC3B44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6419-1921-4BBC-BC12-9DD55A88D6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28AD-B739-4C60-9945-6032DBC3B44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6419-1921-4BBC-BC12-9DD55A88D6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8B28AD-B739-4C60-9945-6032DBC3B44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ED6419-1921-4BBC-BC12-9DD55A88D6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4143404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NÃO </a:t>
            </a:r>
            <a:r>
              <a:rPr lang="pt-BR" dirty="0" smtClean="0">
                <a:latin typeface="Arial Black" pitchFamily="34" charset="0"/>
              </a:rPr>
              <a:t>EXISTE NADA MELHOR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DO QUE SER AMIGO DE DEUS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CAMINHAR SEGURO NA LUZ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DESFRUTAR DO SEU AMOR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TER A PAZ NO </a:t>
            </a:r>
            <a:r>
              <a:rPr lang="pt-BR" b="1" dirty="0" smtClean="0">
                <a:latin typeface="Arial Black" pitchFamily="34" charset="0"/>
              </a:rPr>
              <a:t>CORAÇÃO</a:t>
            </a:r>
            <a:r>
              <a:rPr lang="pt-BR" b="1" dirty="0" smtClean="0"/>
              <a:t> </a:t>
            </a: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VIVER SEMPRE EM </a:t>
            </a:r>
            <a:r>
              <a:rPr lang="pt-BR" dirty="0" smtClean="0">
                <a:latin typeface="Arial Black" pitchFamily="34" charset="0"/>
              </a:rPr>
              <a:t>COMUNHÃO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580880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E </a:t>
            </a:r>
            <a:r>
              <a:rPr lang="pt-BR" sz="4000" dirty="0" smtClean="0">
                <a:latin typeface="Arial Black" pitchFamily="34" charset="0"/>
              </a:rPr>
              <a:t>ASSIM </a:t>
            </a:r>
            <a:r>
              <a:rPr lang="pt-BR" sz="4000" dirty="0" smtClean="0">
                <a:latin typeface="Arial Black" pitchFamily="34" charset="0"/>
              </a:rPr>
              <a:t>PERCEBER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A GRANDEZA DO PODER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DE JESUS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MEU BOM PASTOR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7</Words>
  <Application>Microsoft Office PowerPoint</Application>
  <PresentationFormat>Apresentação na tela 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3" baseType="lpstr">
      <vt:lpstr>Tema do Office</vt:lpstr>
      <vt:lpstr>NÃO EXISTE NADA MELHOR DO QUE SER AMIGO DE DEUS CAMINHAR SEGURO NA LUZ DESFRUTAR DO SEU AMOR TER A PAZ NO CORAÇÃO  VIVER SEMPRE EM COMUNHÃO</vt:lpstr>
      <vt:lpstr>E ASSIM PERCEBER A GRANDEZA DO PODER DE JESUS MEU BOM PASTOR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CELEBRAI A CRISTO  CELEBRAI</dc:title>
  <dc:creator>Vídeos</dc:creator>
  <cp:lastModifiedBy>Projetor</cp:lastModifiedBy>
  <cp:revision>5</cp:revision>
  <dcterms:created xsi:type="dcterms:W3CDTF">2011-04-09T17:48:18Z</dcterms:created>
  <dcterms:modified xsi:type="dcterms:W3CDTF">2021-02-10T19:34:51Z</dcterms:modified>
</cp:coreProperties>
</file>