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7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SEI QUE OS PROBLEMAS VÃO SURGIR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SEI QUE AS PROVAÇÕES VIRÃO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PÕE TUA FÉ NO INTERCESSOR QUE É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SEMPRE TE ESTENDE A FORTE MÃO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SEI QUE AS MURALHAS DO TEMOR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HÃO DE INTIMIDAR O TEU SER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PÕE TUA FÉ NO INTERCESSOR QUE É JESUS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AS BARREIRAS TU IRÁS ROMPER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POIS NÃO HÁ BARREIRAS PARA AQUELE REVESTIDO DO PODER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VEM DE DEUS DESTRUINDO TODO MAL E 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AS MAIS ALTAS BARREIRAS TU IRÁS TRANSPOR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981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SEI QUE NÃO HÁ NADA NEM NINGUÉM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CONSIGA SEPARAR, EPARAR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CRISTÃO DE DEU E DE UMA VIDA MAIS ALÉM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NO CÉU ONDE OS TEMORES VÃO CESSAR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752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É INTRANSPONÍVEL ESTE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JESUS TEM PELOS SEUS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DANDO LIVRAMENTO EM PLENA LUTA, EM PLENA 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É O NOSSO GRANDE INTERCESSOR-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POIS NÃO HÁ BARREIRAS PARA AQUELE REVESTIDO DO PODER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VEM DE DEUS DESTRUINDO TODO MAL E DOR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AS MAIS ALTAS BARREIRAS TU IRÁS TRANSPOR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4852</TotalTime>
  <Words>41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SEI QUE OS PROBLEMAS VÃO SURGIR SEI QUE AS PROVAÇÕES VIRÃO PÕE TUA FÉ NO INTERCESSOR QUE É JESUS QUE SEMPRE TE ESTENDE A FORTE MÃO</vt:lpstr>
      <vt:lpstr>SEI QUE AS MURALHAS DO TEMOR HÃO DE INTIMIDAR O TEU SER MAS PÕE TUA FÉ NO INTERCESSOR QUE É JESUS E AS BARREIRAS TU IRÁS ROMPER</vt:lpstr>
      <vt:lpstr>POIS NÃO HÁ BARREIRAS PARA AQUELE REVESTIDO DO PODER QUE VEM DE DEUS DESTRUINDO TODO MAL E DOR AS MAIS ALTAS BARREIRAS TU IRÁS TRANSPOR</vt:lpstr>
      <vt:lpstr>SEI QUE NÃO HÁ NADA NEM NINGUÉM  QUE CONSIGA SEPARAR, EPARAR O CRISTÃO DE DEU E DE UMA VIDA MAIS ALÉM NO CÉU ONDE OS TEMORES VÃO CESSAR</vt:lpstr>
      <vt:lpstr>É INTRANSPONÍVEL ESTE AMOR QUE JESUS TEM PELOS SEUS DANDO LIVRAMENTO EM PLENA LUTA, EM PLENA DOR JESUS É O NOSSO GRANDE INTERCESSOR-</vt:lpstr>
      <vt:lpstr>POIS NÃO HÁ BARREIRAS PARA AQUELE REVESTIDO DO PODER QUE VEM DE DEUS DESTRUINDO TODO MAL E DOR AS MAIS ALTAS BARREIRAS TU IRÁS TRANSPOR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57</cp:revision>
  <dcterms:created xsi:type="dcterms:W3CDTF">2009-08-09T18:19:18Z</dcterms:created>
  <dcterms:modified xsi:type="dcterms:W3CDTF">2020-12-30T21:45:36Z</dcterms:modified>
</cp:coreProperties>
</file>