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2667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NÃO HÁ DEUS MAIOR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NÃO HÁ DEUS MELHOR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NÃO HÁ DEUS TÃO GRANDE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COMO O NOSSO DEUS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2133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CRIOU O </a:t>
            </a:r>
            <a:r>
              <a:rPr lang="en-US" sz="4000" dirty="0" smtClean="0">
                <a:latin typeface="Arial Black" pitchFamily="34" charset="0"/>
              </a:rPr>
              <a:t>CÉU </a:t>
            </a:r>
            <a:r>
              <a:rPr lang="en-US" sz="4000" dirty="0" smtClean="0">
                <a:latin typeface="Arial Black" pitchFamily="34" charset="0"/>
              </a:rPr>
              <a:t>CRIOU A TERRA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CRIOU O MAR E AS ESTRELAS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TUDO ELE </a:t>
            </a:r>
            <a:r>
              <a:rPr lang="en-US" sz="4000" dirty="0" smtClean="0">
                <a:latin typeface="Arial Black" pitchFamily="34" charset="0"/>
              </a:rPr>
              <a:t>FEZ </a:t>
            </a:r>
            <a:r>
              <a:rPr lang="en-US" sz="4000" dirty="0" smtClean="0">
                <a:latin typeface="Arial Black" pitchFamily="34" charset="0"/>
              </a:rPr>
              <a:t>TUDO CRIOU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3276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PARA O SEU LOUVOR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PARA O SEU LOUVOR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PARA O SEU 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PARA O SEU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PARA O SEU </a:t>
            </a:r>
            <a:r>
              <a:rPr lang="en-US" sz="4000" dirty="0" smtClean="0">
                <a:latin typeface="Arial Black" pitchFamily="34" charset="0"/>
              </a:rPr>
              <a:t>LOUVOR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4855</TotalTime>
  <Words>14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NÃO HÁ DEUS MAIOR NÃO HÁ DEUS MELHOR NÃO HÁ DEUS TÃO GRANDE COMO O NOSSO DEUS</vt:lpstr>
      <vt:lpstr>CRIOU O CÉU CRIOU A TERRA CRIOU O MAR E AS ESTRELAS TUDO ELE FEZ TUDO CRIOU</vt:lpstr>
      <vt:lpstr>PARA O SEU LOUVOR PARA O SEU LOUVOR PARA O SEU  PARA O SEU PARA O SEU LOUVOR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59</cp:revision>
  <dcterms:created xsi:type="dcterms:W3CDTF">2009-08-09T18:19:18Z</dcterms:created>
  <dcterms:modified xsi:type="dcterms:W3CDTF">2021-02-10T19:22:21Z</dcterms:modified>
</cp:coreProperties>
</file>