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2/10/2021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2667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NÃO HÁ NINGUÉM COMO TU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NINGUÉM COMO TU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INCOMPARÁVEL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TOLTAMENTE DESEJÁVEL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2590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</a:t>
            </a:r>
            <a:r>
              <a:rPr lang="en-US" sz="4000" dirty="0" smtClean="0">
                <a:latin typeface="Arial Black" pitchFamily="34" charset="0"/>
              </a:rPr>
              <a:t>ME PROSTRO </a:t>
            </a:r>
            <a:r>
              <a:rPr lang="en-US" sz="4000" dirty="0" smtClean="0">
                <a:latin typeface="Arial Black" pitchFamily="34" charset="0"/>
              </a:rPr>
              <a:t>ANTE A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EU ME PROSTRO DIANTE DE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POR TUDO O QUE TU ÉS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EU ME RENDO AOS TEUS PÉS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4857</TotalTime>
  <Words>11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NÃO HÁ NINGUÉM COMO TU NÃO HÁ NINGUÉM COMO TU INCOMPARÁVEL TOLTAMENTE DESEJÁVEL</vt:lpstr>
      <vt:lpstr>EU ME PROSTRO ANTE A TI EU ME PROSTRO DIANTE DE TI POR TUDO O QUE TU ÉS EU ME RENDO AOS TEUS PÉS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60</cp:revision>
  <dcterms:created xsi:type="dcterms:W3CDTF">2009-08-09T18:19:18Z</dcterms:created>
  <dcterms:modified xsi:type="dcterms:W3CDTF">2021-02-10T19:23:41Z</dcterms:modified>
</cp:coreProperties>
</file>