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0A15-51B6-43AD-BB2A-85FDD7DB2BF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9A4CB-1740-424F-BAF0-B299FCE03C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769634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0A15-51B6-43AD-BB2A-85FDD7DB2BF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9A4CB-1740-424F-BAF0-B299FCE03C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331097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0A15-51B6-43AD-BB2A-85FDD7DB2BF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9A4CB-1740-424F-BAF0-B299FCE03C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808197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0A15-51B6-43AD-BB2A-85FDD7DB2BF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9A4CB-1740-424F-BAF0-B299FCE03C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708927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0A15-51B6-43AD-BB2A-85FDD7DB2BF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9A4CB-1740-424F-BAF0-B299FCE03C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92937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0A15-51B6-43AD-BB2A-85FDD7DB2BF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9A4CB-1740-424F-BAF0-B299FCE03C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62344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0A15-51B6-43AD-BB2A-85FDD7DB2BF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9A4CB-1740-424F-BAF0-B299FCE03C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26600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0A15-51B6-43AD-BB2A-85FDD7DB2BF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9A4CB-1740-424F-BAF0-B299FCE03C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9053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0A15-51B6-43AD-BB2A-85FDD7DB2BF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9A4CB-1740-424F-BAF0-B299FCE03C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648802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0A15-51B6-43AD-BB2A-85FDD7DB2BF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9A4CB-1740-424F-BAF0-B299FCE03C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48425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A0A15-51B6-43AD-BB2A-85FDD7DB2BF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9A4CB-1740-424F-BAF0-B299FCE03C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898663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7A0A15-51B6-43AD-BB2A-85FDD7DB2BF1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29A4CB-1740-424F-BAF0-B299FCE03C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338606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ítulo 9"/>
          <p:cNvSpPr>
            <a:spLocks noGrp="1"/>
          </p:cNvSpPr>
          <p:nvPr>
            <p:ph type="subTitle" idx="1"/>
          </p:nvPr>
        </p:nvSpPr>
        <p:spPr>
          <a:xfrm>
            <a:off x="0" y="142852"/>
            <a:ext cx="9144000" cy="5214974"/>
          </a:xfrm>
        </p:spPr>
        <p:txBody>
          <a:bodyPr>
            <a:noAutofit/>
          </a:bodyPr>
          <a:lstStyle/>
          <a:p>
            <a:r>
              <a:rPr lang="pt-BR" sz="4000" dirty="0" smtClean="0">
                <a:latin typeface="Arial Black" pitchFamily="34" charset="0"/>
              </a:rPr>
              <a:t>NÃO HÁ OUTRO COMO TU </a:t>
            </a:r>
          </a:p>
          <a:p>
            <a:r>
              <a:rPr lang="pt-BR" sz="4000" dirty="0" smtClean="0">
                <a:latin typeface="Arial Black" pitchFamily="34" charset="0"/>
              </a:rPr>
              <a:t>SÓ TU ÉS DEUS</a:t>
            </a:r>
          </a:p>
          <a:p>
            <a:r>
              <a:rPr lang="pt-BR" sz="4000" dirty="0" smtClean="0">
                <a:latin typeface="Arial Black" pitchFamily="34" charset="0"/>
              </a:rPr>
              <a:t>TU ÉS O MAIOR</a:t>
            </a:r>
          </a:p>
          <a:p>
            <a:r>
              <a:rPr lang="pt-BR" sz="4000" dirty="0" smtClean="0">
                <a:latin typeface="Arial Black" pitchFamily="34" charset="0"/>
              </a:rPr>
              <a:t>TU REINAS</a:t>
            </a:r>
          </a:p>
          <a:p>
            <a:r>
              <a:rPr lang="pt-BR" sz="4000" dirty="0" smtClean="0">
                <a:latin typeface="Arial Black" pitchFamily="34" charset="0"/>
              </a:rPr>
              <a:t>SOBRE TERRA E CÉUS </a:t>
            </a:r>
          </a:p>
          <a:p>
            <a:r>
              <a:rPr lang="pt-BR" sz="4000" dirty="0" smtClean="0">
                <a:latin typeface="Arial Black" pitchFamily="34" charset="0"/>
              </a:rPr>
              <a:t>SÓ TU ÉS DEUS </a:t>
            </a:r>
          </a:p>
          <a:p>
            <a:r>
              <a:rPr lang="pt-BR" sz="4000" dirty="0" smtClean="0">
                <a:latin typeface="Arial Black" pitchFamily="34" charset="0"/>
              </a:rPr>
              <a:t>TU ÉS O MAIOR</a:t>
            </a:r>
            <a:endParaRPr lang="pt-BR" sz="40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972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4071942"/>
          </a:xfrm>
        </p:spPr>
        <p:txBody>
          <a:bodyPr>
            <a:noAutofit/>
          </a:bodyPr>
          <a:lstStyle/>
          <a:p>
            <a:r>
              <a:rPr lang="pt-BR" sz="4000" b="1" dirty="0" smtClean="0">
                <a:latin typeface="Arial Black" pitchFamily="34" charset="0"/>
              </a:rPr>
              <a:t>SENHOR DA MINHA VIDA 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SENHOR DO  MEU CORAÇÃO 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A TI LEVANTO AS MINHAS MÃOS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PARA TE ADORAR E SEMPRE 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PROCLAMAR</a:t>
            </a:r>
            <a:endParaRPr lang="pt-BR" sz="4200" b="1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99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3143272"/>
          </a:xfrm>
        </p:spPr>
        <p:txBody>
          <a:bodyPr>
            <a:normAutofit/>
          </a:bodyPr>
          <a:lstStyle/>
          <a:p>
            <a:r>
              <a:rPr lang="pt-BR" sz="4000" b="1" dirty="0" smtClean="0">
                <a:latin typeface="Arial Black" pitchFamily="34" charset="0"/>
              </a:rPr>
              <a:t>TEU NOME É SANTO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O TEU NOME É SANTO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TEU NOME É SANTO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SANTO </a:t>
            </a:r>
            <a:r>
              <a:rPr lang="pt-BR" sz="4000" b="1" dirty="0" smtClean="0">
                <a:latin typeface="Arial Black" pitchFamily="34" charset="0"/>
              </a:rPr>
              <a:t>SANTO ÉS JESUS</a:t>
            </a:r>
            <a:endParaRPr lang="pt-BR" sz="40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9758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35</Words>
  <Application>Microsoft Office PowerPoint</Application>
  <PresentationFormat>Apresentação na tela (4:3)</PresentationFormat>
  <Paragraphs>9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Slide 1</vt:lpstr>
      <vt:lpstr>SENHOR DA MINHA VIDA  SENHOR DO  MEU CORAÇÃO  A TI LEVANTO AS MINHAS MÃOS PARA TE ADORAR E SEMPRE  PROCLAMAR</vt:lpstr>
      <vt:lpstr>TEU NOME É SANTO O TEU NOME É SANTO TEU NOME É SANTO SANTO SANTO ÉS JESUS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VEM, AMADO VEM</dc:title>
  <dc:creator>José Carlos Moreno</dc:creator>
  <cp:lastModifiedBy>Projetor</cp:lastModifiedBy>
  <cp:revision>15</cp:revision>
  <dcterms:created xsi:type="dcterms:W3CDTF">2015-03-28T20:49:54Z</dcterms:created>
  <dcterms:modified xsi:type="dcterms:W3CDTF">2021-02-10T19:38:05Z</dcterms:modified>
</cp:coreProperties>
</file>