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  <p:sldId id="267" r:id="rId5"/>
    <p:sldId id="268" r:id="rId6"/>
    <p:sldId id="270" r:id="rId7"/>
    <p:sldId id="271" r:id="rId8"/>
    <p:sldId id="26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3962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HÁ UM OUTRO NOME </a:t>
            </a:r>
            <a:r>
              <a:rPr lang="en-US" sz="4000" dirty="0" smtClean="0">
                <a:latin typeface="Arial Black" pitchFamily="34" charset="0"/>
              </a:rPr>
              <a:t>IGUAL </a:t>
            </a:r>
            <a:r>
              <a:rPr lang="en-US" sz="4000" dirty="0" smtClean="0">
                <a:latin typeface="Arial Black" pitchFamily="34" charset="0"/>
              </a:rPr>
              <a:t>MAIOR QUE A </a:t>
            </a:r>
            <a:r>
              <a:rPr lang="en-US" sz="4000" dirty="0" smtClean="0">
                <a:latin typeface="Arial Black" pitchFamily="34" charset="0"/>
              </a:rPr>
              <a:t>TERRA </a:t>
            </a:r>
            <a:r>
              <a:rPr lang="en-US" sz="4000" dirty="0" smtClean="0">
                <a:latin typeface="Arial Black" pitchFamily="34" charset="0"/>
              </a:rPr>
              <a:t>CÉU E MAR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GLÓRIA TODOS HÃO DE </a:t>
            </a:r>
            <a:r>
              <a:rPr lang="en-US" sz="4000" dirty="0" smtClean="0">
                <a:latin typeface="Arial Black" pitchFamily="34" charset="0"/>
              </a:rPr>
              <a:t>VER </a:t>
            </a:r>
            <a:r>
              <a:rPr lang="en-US" sz="4000" dirty="0" smtClean="0">
                <a:latin typeface="Arial Black" pitchFamily="34" charset="0"/>
              </a:rPr>
              <a:t>A ELE SE RENDER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IGUAL OUTRO NÃO 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810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SUA FACE BRILHA MAIS QUE O SOL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GRAÇA ETERNA EM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REI QUE SOBERANO ESTÁ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GLÓRIA REINARÁ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IGUAL OUTRO NÃO 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419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ERGA OS </a:t>
            </a:r>
            <a:r>
              <a:rPr lang="en-US" sz="4000" dirty="0" smtClean="0">
                <a:latin typeface="Arial Black" pitchFamily="34" charset="0"/>
              </a:rPr>
              <a:t>OLHOS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</a:t>
            </a:r>
            <a:r>
              <a:rPr lang="en-US" sz="4000" dirty="0" smtClean="0">
                <a:latin typeface="Arial Black" pitchFamily="34" charset="0"/>
              </a:rPr>
              <a:t>REI CHEGOU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LUZ DO MUNDO NOS ALCANÇOU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CRISTO É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810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INVENCÍVEL REINANDO ESTÁ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MONTES SE </a:t>
            </a:r>
            <a:r>
              <a:rPr lang="en-US" sz="4000" dirty="0" smtClean="0">
                <a:latin typeface="Arial Black" pitchFamily="34" charset="0"/>
              </a:rPr>
              <a:t>PROSTRAM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</a:t>
            </a:r>
            <a:r>
              <a:rPr lang="en-US" sz="4000" dirty="0" smtClean="0">
                <a:latin typeface="Arial Black" pitchFamily="34" charset="0"/>
              </a:rPr>
              <a:t>O ADORAR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CRISTO É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4419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DEUS A ESPERANÇA ACHEI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 CRUZ </a:t>
            </a:r>
            <a:r>
              <a:rPr lang="en-US" sz="4000" dirty="0" smtClean="0">
                <a:latin typeface="Arial Black" pitchFamily="34" charset="0"/>
              </a:rPr>
              <a:t>VENCEU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</a:t>
            </a:r>
            <a:r>
              <a:rPr lang="en-US" sz="4000" dirty="0" smtClean="0">
                <a:latin typeface="Arial Black" pitchFamily="34" charset="0"/>
              </a:rPr>
              <a:t>NOSSO 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PODER QUE A MORTE NÃO </a:t>
            </a:r>
            <a:r>
              <a:rPr lang="en-US" sz="4000" dirty="0" smtClean="0">
                <a:latin typeface="Arial Black" pitchFamily="34" charset="0"/>
              </a:rPr>
              <a:t>VENCEU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 </a:t>
            </a:r>
            <a:r>
              <a:rPr lang="en-US" sz="4000" dirty="0" smtClean="0">
                <a:latin typeface="Arial Black" pitchFamily="34" charset="0"/>
              </a:rPr>
              <a:t>CRUZ VIDA NOS DEU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IGUAL OUTRO NÃO 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4495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ERGA OS </a:t>
            </a:r>
            <a:r>
              <a:rPr lang="en-US" sz="4000" dirty="0" smtClean="0">
                <a:latin typeface="Arial Black" pitchFamily="34" charset="0"/>
              </a:rPr>
              <a:t>OLHOS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</a:t>
            </a:r>
            <a:r>
              <a:rPr lang="en-US" sz="4000" dirty="0" smtClean="0">
                <a:latin typeface="Arial Black" pitchFamily="34" charset="0"/>
              </a:rPr>
              <a:t>REI CHEGOU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LUZ DO MUNDO NOS ALCANÇOU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CRISTO É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038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INVENCÍVEL REINANDO ESTÁ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MONTES SE </a:t>
            </a:r>
            <a:r>
              <a:rPr lang="en-US" sz="4000" dirty="0" smtClean="0">
                <a:latin typeface="Arial Black" pitchFamily="34" charset="0"/>
              </a:rPr>
              <a:t>PROSTRAM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</a:t>
            </a:r>
            <a:r>
              <a:rPr lang="en-US" sz="4000" dirty="0" smtClean="0">
                <a:latin typeface="Arial Black" pitchFamily="34" charset="0"/>
              </a:rPr>
              <a:t>O ADORAR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NOME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CRISTO É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419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COM TEU PODER CADEIAS SE ROMPEM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TERRA E CÉU ADORAM TEU NOME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NOME DE JEUS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NOME DE JESUS É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smtClean="0">
                <a:latin typeface="Arial Black" pitchFamily="34" charset="0"/>
              </a:rPr>
              <a:t>SANTO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4867</TotalTime>
  <Words>45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NÃO HÁ UM OUTRO NOME IGUAL MAIOR QUE A TERRA CÉU E MAR  SUA GLÓRIA TODOS HÃO DE VER A ELE SE RENDER IGUAL OUTRO NÃO HÁ</vt:lpstr>
      <vt:lpstr>SUA FACE BRILHA MAIS QUE O SOL  SUA GRAÇA ETERNA EM AMOR O REI QUE SOBERANO ESTÁ EM GLÓRIA REINARÁ IGUAL OUTRO NÃO HÁ</vt:lpstr>
      <vt:lpstr>ERGA OS OLHOS O REI CHEGOU A LUZ DO MUNDO NOS ALCANÇOU NÃO HÁ UM NOME IGUAL NÃO HÁ UM NOME IGUAL CRISTO É O SENHOR</vt:lpstr>
      <vt:lpstr>O INVENCÍVEL REINANDO ESTÁ MONTES SE PROSTRAM PARA O ADORAR NÃO HÁ UM NOME IGUAL NÃO HÁ UM NOME IGUAL CRISTO É O SENHOR</vt:lpstr>
      <vt:lpstr>EM DEUS A ESPERANÇA ACHEI NA CRUZ VENCEU O NOSSO REI PODER QUE A MORTE NÃO VENCEU NA CRUZ VIDA NOS DEU IGUAL OUTRO NÃO HÁ</vt:lpstr>
      <vt:lpstr>ERGA OS OLHOS O REI CHEGOU A LUZ DO MUNDO NOS ALCANÇOU NÃO HÁ UM NOME IGUAL NÃO HÁ UM NOME IGUAL CRISTO É O SENHOR</vt:lpstr>
      <vt:lpstr>O INVENCÍVEL REINANDO ESTÁ MONTES SE PROSTRAM PARA O ADORAR NÃO HÁ UM NOME IGUAL NÃO HÁ UM NOME IGUAL CRISTO É O SENHOR</vt:lpstr>
      <vt:lpstr>COM TEU PODER CADEIAS SE ROMPEM TERRA E CÉU ADORAM TEU NOME O NOME DE JEUS O NOME DE JESUS É  SANTO SANTO SANTO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61</cp:revision>
  <dcterms:created xsi:type="dcterms:W3CDTF">2009-08-09T18:19:18Z</dcterms:created>
  <dcterms:modified xsi:type="dcterms:W3CDTF">2021-02-10T19:27:20Z</dcterms:modified>
</cp:coreProperties>
</file>