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6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SOMOS COMO NAVES IMPERIAIS A SERVIÇO DO NOSSO 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VASOS DE GUERRA, ONDE SÓ A IDA E NÃO HÁ TEMPO PARA OLHAR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VOLTAR PARA TRÁS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SOMOS JOVENS QUE CRÊEM NO DEUS VIVO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ENVIOU SEU FILHO PARA NOS SALVAR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ALELUIA, ALELUIA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NOSSO COMANDANTE É JESUS CRISTO FILHO DE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ALELUIA, ALELUIA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4867</TotalTime>
  <Words>24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SOMOS COMO NAVES IMPERIAIS A SERVIÇO DO NOSSO REI VASOS DE GUERRA, ONDE SÓ A IDA E NÃO HÁ TEMPO PARA OLHAR VOLTAR PARA TRÁS</vt:lpstr>
      <vt:lpstr>SOMOS JOVENS QUE CRÊEM NO DEUS VIVO QUE ENVIOU SEU FILHO PARA NOS SALVAR ALELUIA, ALELUIA</vt:lpstr>
      <vt:lpstr>NOSSO COMANDANTE É JESUS CRISTO FILHO DE DEUS ALELUIA, ALELUIA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61</cp:revision>
  <dcterms:created xsi:type="dcterms:W3CDTF">2009-08-09T18:19:18Z</dcterms:created>
  <dcterms:modified xsi:type="dcterms:W3CDTF">2020-12-30T22:00:21Z</dcterms:modified>
</cp:coreProperties>
</file>