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TUA VOZ ME CHAMA SOBRE AS ÁGUAS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MEUS PÉS PODEM FALHAR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LÁ TE ENCONTRO NO MISTÉRIO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MINHA FÉ NÃO SE ABALÁRA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POR TEU NOME CLAMAREI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FORTE PERMANECEREI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O MAR SUBIR, NOS BRAÇOS TEUS DESCANSAREI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POIS EU SOU TEU, E TU ÉS MEU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TUA GRAÇA ABUNDA EM MUITAS ÁGUAS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TUA MÃO ME GUIÁRA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 ONDE O MEDO E O CAOS ME CERCAM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NUNCA FALHHOU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NÃO FALHARÁS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 TEU ESPÍRITO ME GUIE SEM FRONTEIRAS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FAZ-ME ANDAR PELAS BARREIRAS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 ONDE QUERES QUE EU VÁ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FAZ MEUS PÉS INABALÁVEIS NA JORNADA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MINHA FÉ SERÁ FIRMADA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NA PRESENÇA DO MEU 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4889</TotalTime>
  <Words>24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TUA VOZ ME CHAMA SOBRE AS ÁGUAS ONDE MEUS PÉS PODEM FALHAR E LÁ TE ENCONTRO NO MISTÉRIO MINHA FÉ NÃO SE ABALÁRA</vt:lpstr>
      <vt:lpstr>POR TEU NOME CLAMAREI E FORTE PERMANECEREI SE O MAR SUBIR, NOS BRAÇOS TEUS DESCANSAREI POIS EU SOU TEU, E TU ÉS MEU</vt:lpstr>
      <vt:lpstr>TUA GRAÇA ABUNDA EM MUITAS ÁGUAS ONDE TUA MÃO ME GUIÁRA POR ONDE O MEDO E O CAOS ME CERCAM NUNCA FALHHOU E NÃO FALHARÁS</vt:lpstr>
      <vt:lpstr>QUE TEU ESPÍRITO ME GUIE SEM FRONTEIRAS FAZ-ME ANDAR PELAS BARREIRAS POR ONDE QUERES QUE EU VÁ FAZ MEUS PÉS INABALÁVEIS NA JORNADA E MINHA FÉ SERÁ FIRMADA NA PRESENÇA DO MEU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65</cp:revision>
  <dcterms:created xsi:type="dcterms:W3CDTF">2009-08-09T18:19:18Z</dcterms:created>
  <dcterms:modified xsi:type="dcterms:W3CDTF">2020-12-30T22:22:21Z</dcterms:modified>
</cp:coreProperties>
</file>