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NOSSO COMANDANTE É JESUS CRISTO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MARAVILHOSO, FILHO DE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TODO PODEROSO, INVENCÍVEL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REINA SOBRE TERRA E CÉU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SALVAÇÃO PERTENCE AO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DONO DA MINHA VIDA QUE ME FEZ MAIS QUE VENCEDOR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4869</TotalTime>
  <Words>9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NOSSO COMANDANTE É JESUS CRISTO MARAVILHOSO, FILHO DE DEUS TODO PODEROSO, INVENCÍVEL REINA SOBRE TERRA E CÉU</vt:lpstr>
      <vt:lpstr>SALVAÇÃO PERTENCE AO SENHOR DONO DA MINHA VIDA QUE ME FEZ MAIS QUE VENCEDOR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62</cp:revision>
  <dcterms:created xsi:type="dcterms:W3CDTF">2009-08-09T18:19:18Z</dcterms:created>
  <dcterms:modified xsi:type="dcterms:W3CDTF">2020-12-30T22:02:48Z</dcterms:modified>
</cp:coreProperties>
</file>