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3C028-0DCC-41E5-A4C3-8DA224C2E5AF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F0C5B-BC5B-4299-B92F-A138F99AF1E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071702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NOSSO DEUS DE TODA GRAÇA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 NOS CHAMOU  À SUA GLÓRIA ETERNA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595576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APERFEIÇOE-NOS E CONFIRME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FORTALEÇA E ESTABELEÇA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3304958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A ELE SEJA A GLÓRIA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 ELE SEJA O LOUVOR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PELOS SÉCULOS DOS SÉCULOS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AMÉM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AMÉM </a:t>
            </a:r>
            <a:r>
              <a:rPr lang="pt-BR" dirty="0" smtClean="0">
                <a:latin typeface="Arial Black" pitchFamily="34" charset="0"/>
              </a:rPr>
              <a:t>AMÉM E AMÉM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13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NOSSO DEUS DE TODA GRAÇA QUE NOS CHAMOU  À SUA GLÓRIA ETERNA</vt:lpstr>
      <vt:lpstr>APERFEIÇOE-NOS E CONFIRME FORTALEÇA E ESTABELEÇA</vt:lpstr>
      <vt:lpstr>A ELE SEJA A GLÓRIA  A ELE SEJA O LOUVOR PELOS SÉCULOS DOS SÉCULOS AMÉM AMÉM AMÉM E AMÉM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NOSSO DEUS DE TODA GRAÇA QUE NOS CHAMOU A SUA GLÓRIA ETERNA</dc:title>
  <dc:creator>Vídeos</dc:creator>
  <cp:lastModifiedBy>Projetor</cp:lastModifiedBy>
  <cp:revision>4</cp:revision>
  <dcterms:created xsi:type="dcterms:W3CDTF">2011-01-13T21:50:45Z</dcterms:created>
  <dcterms:modified xsi:type="dcterms:W3CDTF">2021-02-10T19:41:59Z</dcterms:modified>
</cp:coreProperties>
</file>