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2667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CANTO AO 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 ME PERDOOU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REMOVEU A IRA QUE ESTAVA SOBRE MIM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2667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EU CONFIAREI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NÃO HÁ O QUE TEMER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ESPERANÇA QUE TRAZ FORÇA AO CORAÇÃO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447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 NAQUELE DIA ENFIM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TODA TERRA ENTÃO VERÁ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3200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DEUS É A SALVAÇÃO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 MAL NÃO IRÁ TRIUNFAR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CANTEM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 </a:t>
            </a:r>
            <a:r>
              <a:rPr lang="en-US" sz="4000" dirty="0" smtClean="0">
                <a:latin typeface="Arial Black" pitchFamily="34" charset="0"/>
              </a:rPr>
              <a:t>NOSSO REI É GRANDE EM PODER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2590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VERBO QUE ENCARNOU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 AMOR VEIO A NÓS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EM VERDADE E </a:t>
            </a:r>
            <a:r>
              <a:rPr lang="en-US" sz="4000" dirty="0" smtClean="0">
                <a:latin typeface="Arial Black" pitchFamily="34" charset="0"/>
              </a:rPr>
              <a:t>GRAÇA </a:t>
            </a:r>
            <a:r>
              <a:rPr lang="en-US" sz="4000" dirty="0" smtClean="0">
                <a:latin typeface="Arial Black" pitchFamily="34" charset="0"/>
              </a:rPr>
              <a:t>VIMOS SUA LUZ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2590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O PRINCÍPIO E O FIM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 FILHO DE DEUS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 FOI MORTO MAS AGORA VIVO ESTÁ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371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 NAQUELE DIA ENFIM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TODA TERRA ENTÃO VERÁ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3352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DEUS É A SALVAÇÃO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 MAL NÃO IRÁ TRIUNFAR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CANTEM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 </a:t>
            </a:r>
            <a:r>
              <a:rPr lang="en-US" sz="4000" dirty="0" smtClean="0">
                <a:latin typeface="Arial Black" pitchFamily="34" charset="0"/>
              </a:rPr>
              <a:t>NOSSO REI É GRANDE EM PODER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3352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GRAÇAS AO 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 NOS LIBERTOU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COM ALEGRIA DE CORAÇÃO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NÓS CELEBRAMOS O REI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 VIVE EM NÓS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4882</TotalTime>
  <Words>32</Words>
  <Application>Microsoft Office PowerPoint</Application>
  <PresentationFormat>Apresentação na tela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Tema do Office</vt:lpstr>
      <vt:lpstr>CANTO AO SENHOR QUE ME PERDOOU REMOVEU A IRA QUE ESTAVA SOBRE MIM</vt:lpstr>
      <vt:lpstr>EU CONFIAREI NÃO HÁ O QUE TEMER ESPERANÇA QUE TRAZ FORÇA AO CORAÇÃO</vt:lpstr>
      <vt:lpstr>E NAQUELE DIA ENFIM TODA TERRA ENTÃO VERÁ</vt:lpstr>
      <vt:lpstr>DEUS É A SALVAÇÃO O MAL NÃO IRÁ TRIUNFAR CANTEM O NOSSO REI É GRANDE EM PODER</vt:lpstr>
      <vt:lpstr>VERBO QUE ENCARNOU O AMOR VEIO A NÓS EM VERDADE E GRAÇA VIMOS SUA LUZ</vt:lpstr>
      <vt:lpstr>O PRINCÍPIO E O FIM O FILHO DE DEUS QUE FOI MORTO MAS AGORA VIVO ESTÁ</vt:lpstr>
      <vt:lpstr>E NAQUELE DIA ENFIM TODA TERRA ENTÃO VERÁ</vt:lpstr>
      <vt:lpstr>DEUS É A SALVAÇÃO O MAL NÃO IRÁ TRIUNFAR CANTEM O NOSSO REI É GRANDE EM PODER</vt:lpstr>
      <vt:lpstr>GRAÇAS AO SENHOR QUE NOS LIBERTOU COM ALEGRIA DE CORAÇÃO NÓS CELEBRAMOS O REI QUE VIVE EM NÓS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64</cp:revision>
  <dcterms:created xsi:type="dcterms:W3CDTF">2009-08-09T18:19:18Z</dcterms:created>
  <dcterms:modified xsi:type="dcterms:W3CDTF">2021-02-10T19:30:33Z</dcterms:modified>
</cp:coreProperties>
</file>