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90EB8-2ABE-430E-9BDF-B28E31BE606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D0BC2-B40D-4C9D-8891-1D9E71085C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AMOR DE DEUS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SINGULAR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NINGUÉM JAMAIS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PÔDE EXPLICAR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É BEM MAIS ALTO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OS CÉUS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MAIS PROFUNDO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O MAR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0033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A NOSSOS PAIS QUE TRANSGREDIRAM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DEUS PROMETEU-LHES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209735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OH </a:t>
            </a:r>
            <a:r>
              <a:rPr lang="pt-BR" sz="4000" dirty="0" smtClean="0">
                <a:latin typeface="Arial Black" pitchFamily="34" charset="0"/>
              </a:rPr>
              <a:t>QUE AMOR SEM PAR OUVIRAM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LINDA PROMESSA DA CRUZ</a:t>
            </a:r>
            <a:endParaRPr lang="pt-BR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00052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SUBLIME AMOR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AMOR DE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QUÃO INSONDÁVEL TU ÉS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SEMPRE A CANTAR TÃO GRANDE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ESTARÃO OS SALVOS NO CÉU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SE O MAR EM TINTA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SE TORNAR E EM PAPEL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CÉU TAMBÉM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A PENA ENTÃO SEMPRE A CORRER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92909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 AMOR DE DEUS A DESCREVER O DESCREVER TÃO GRANDE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MAR DARIA O FIM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MAS </a:t>
            </a:r>
            <a:r>
              <a:rPr lang="pt-BR" dirty="0" smtClean="0">
                <a:latin typeface="Arial Black" pitchFamily="34" charset="0"/>
              </a:rPr>
              <a:t>ONDE POIS ESTÁ O LIVRO EM QUE ESCREVER TAL AMOR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37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O AMOR DE DEUS  É SINGULAR NINGUÉM JAMAIS  PÔDE EXPLICAR</vt:lpstr>
      <vt:lpstr>É BEM MAIS ALTO  QUE OS CÉUS E MAIS PROFUNDO  QUE O MAR</vt:lpstr>
      <vt:lpstr>A NOSSOS PAIS QUE TRANSGREDIRAM DEUS PROMETEU-LHES  JESUS</vt:lpstr>
      <vt:lpstr>OH QUE AMOR SEM PAR OUVIRAM LINDA PROMESSA DA CRUZ</vt:lpstr>
      <vt:lpstr>SUBLIME AMOR  O AMOR DE DEUS QUÃO INSONDÁVEL TU ÉS SEMPRE A CANTAR TÃO GRANDE AMOR ESTARÃO OS SALVOS NO CÉU</vt:lpstr>
      <vt:lpstr>SE O MAR EM TINTA  SE TORNAR E EM PAPEL  O CÉU TAMBÉM E A PENA ENTÃO SEMPRE A CORRER</vt:lpstr>
      <vt:lpstr>O AMOR DE DEUS A DESCREVER O DESCREVER TÃO GRANDE AMOR AO MAR DARIA O FIM MAS ONDE POIS ESTÁ O LIVRO EM QUE ESCREVER TAL 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AMOR DE DEUS É SINGULAR NINGUÉM JAMAIS PÔDE</dc:title>
  <dc:creator>Vídeos</dc:creator>
  <cp:lastModifiedBy>Projetor</cp:lastModifiedBy>
  <cp:revision>5</cp:revision>
  <dcterms:created xsi:type="dcterms:W3CDTF">2010-07-04T12:32:39Z</dcterms:created>
  <dcterms:modified xsi:type="dcterms:W3CDTF">2021-02-10T19:46:39Z</dcterms:modified>
</cp:coreProperties>
</file>