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099741-7284-4D78-922A-48BEBE9556C2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786214"/>
          </a:xfrm>
        </p:spPr>
        <p:txBody>
          <a:bodyPr>
            <a:noAutofit/>
          </a:bodyPr>
          <a:lstStyle/>
          <a:p>
            <a:r>
              <a:rPr lang="pt-BR" sz="4000" dirty="0" smtClean="0">
                <a:latin typeface="Arial Black" pitchFamily="34" charset="0"/>
              </a:rPr>
              <a:t>SUBLIME AMOR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O AMOR DE DEUS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QUE A LIRA NÃO TRADUZIRÁ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ALÉM DO CÉU DO INFINITO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MAIOR QUE O AMOR ELE É TAMBÉM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714636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AO PECADOR EM AFLIÇ</a:t>
            </a:r>
            <a:r>
              <a:rPr lang="pt-BR" dirty="0" smtClean="0">
                <a:latin typeface="Arial Black" pitchFamily="34" charset="0"/>
              </a:rPr>
              <a:t>ÃO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SEU FILHO DEUS DOOU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AO SOFREDOR DEU ELE A MÃO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LHES PERDOOU O MAL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857652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SUBLIME AMOR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O AMOR DE DEUS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QUÃO INSONDÁVEL TU ÉS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SEMPRE A CANTAR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TÃO GRANDE AMOR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ESTARÃO OS SALVOS NO CÉU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571892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AO SOBREVIR DO TEMPO O FIM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 O GRANDE REI AQUI CHEGAR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 O GRANDE REI AQUI CHEGAR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 O HOMEM VIL E PECADOR</a:t>
            </a:r>
            <a:r>
              <a:rPr lang="pt-BR" sz="4000" dirty="0">
                <a:latin typeface="Arial Black" pitchFamily="34" charset="0"/>
              </a:rPr>
              <a:t/>
            </a:r>
            <a:br>
              <a:rPr lang="pt-BR" sz="4000" dirty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DEBALDE ENTÃO SUPLICARÁ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214710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O AMOR DE DEUS SERÁ FIEL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INESGOTÁVEL LEAL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OH GRANDE DEUS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NÃO TE DEMORES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EM REVELAR-NOS TAL DOM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928958"/>
          </a:xfrm>
        </p:spPr>
        <p:txBody>
          <a:bodyPr>
            <a:normAutofit fontScale="90000"/>
          </a:bodyPr>
          <a:lstStyle/>
          <a:p>
            <a:r>
              <a:rPr lang="pt-BR" sz="4000" dirty="0" smtClean="0">
                <a:latin typeface="Arial Black" pitchFamily="34" charset="0"/>
              </a:rPr>
              <a:t>SE O AMOR EM TINTA SE TORNAR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 EM PAPEL O CÉU TAMBÉM</a:t>
            </a:r>
            <a:r>
              <a:rPr lang="pt-BR" sz="4000" dirty="0">
                <a:latin typeface="Arial Black" pitchFamily="34" charset="0"/>
              </a:rPr>
              <a:t/>
            </a:r>
            <a:br>
              <a:rPr lang="pt-BR" sz="4000" dirty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 A PENA ENTÃO SEMPRE A CORRER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O AMOR DE DEUS A DESCREVER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143264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O DESCREVER TÃO GRANDE AMOR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AO MAR DARIA O FIM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MAS ONDE POIS ESTÁ O LIVRO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EM QUE ESCREVER TAL AMOR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32</Words>
  <Application>Microsoft Office PowerPoint</Application>
  <PresentationFormat>Apresentação na tela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8" baseType="lpstr">
      <vt:lpstr>Tema do Office</vt:lpstr>
      <vt:lpstr>SUBLIME AMOR O AMOR DE DEUS QUE A LIRA NÃO TRADUZIRÁ ALÉM DO CÉU DO INFINITO MAIOR QUE O AMOR ELE É TAMBÉM</vt:lpstr>
      <vt:lpstr>AO PECADOR EM AFLIÇÃO SEU FILHO DEUS DOOU AO SOFREDOR DEU ELE A MÃO LHES PERDOOU O MAL</vt:lpstr>
      <vt:lpstr>SUBLIME AMOR O AMOR DE DEUS QUÃO INSONDÁVEL TU ÉS SEMPRE A CANTAR TÃO GRANDE AMOR ESTARÃO OS SALVOS NO CÉU</vt:lpstr>
      <vt:lpstr>AO SOBREVIR DO TEMPO O FIM E O GRANDE REI AQUI CHEGAR E O GRANDE REI AQUI CHEGAR E O HOMEM VIL E PECADOR DEBALDE ENTÃO SUPLICARÁ</vt:lpstr>
      <vt:lpstr>O AMOR DE DEUS SERÁ FIEL INESGOTÁVEL LEAL OH GRANDE DEUS NÃO TE DEMORES EM REVELAR-NOS TAL DOM</vt:lpstr>
      <vt:lpstr>SE O AMOR EM TINTA SE TORNAR E EM PAPEL O CÉU TAMBÉM E A PENA ENTÃO SEMPRE A CORRER O AMOR DE DEUS A DESCREVER</vt:lpstr>
      <vt:lpstr>O DESCREVER TÃO GRANDE AMOR AO MAR DARIA O FIM MAS ONDE POIS ESTÁ O LIVRO EM QUE ESCREVER TAL AMOR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DEIXEI O MEU LAR E MEU PAI DEIXEI MINHA GLÓRIA, POR TI</dc:title>
  <dc:creator>Vídeos</dc:creator>
  <cp:lastModifiedBy>Projetor</cp:lastModifiedBy>
  <cp:revision>7</cp:revision>
  <dcterms:created xsi:type="dcterms:W3CDTF">2010-06-05T21:17:05Z</dcterms:created>
  <dcterms:modified xsi:type="dcterms:W3CDTF">2021-02-10T19:58:11Z</dcterms:modified>
</cp:coreProperties>
</file>