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4688D-0D22-4EF3-BF76-B93F80D423A7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4331C-FEBB-4D5D-80BB-236F85A24E5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4688D-0D22-4EF3-BF76-B93F80D423A7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4331C-FEBB-4D5D-80BB-236F85A24E5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4688D-0D22-4EF3-BF76-B93F80D423A7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4331C-FEBB-4D5D-80BB-236F85A24E5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4688D-0D22-4EF3-BF76-B93F80D423A7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4331C-FEBB-4D5D-80BB-236F85A24E5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4688D-0D22-4EF3-BF76-B93F80D423A7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4331C-FEBB-4D5D-80BB-236F85A24E5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4688D-0D22-4EF3-BF76-B93F80D423A7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4331C-FEBB-4D5D-80BB-236F85A24E5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4688D-0D22-4EF3-BF76-B93F80D423A7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4331C-FEBB-4D5D-80BB-236F85A24E5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4688D-0D22-4EF3-BF76-B93F80D423A7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4331C-FEBB-4D5D-80BB-236F85A24E5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4688D-0D22-4EF3-BF76-B93F80D423A7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4331C-FEBB-4D5D-80BB-236F85A24E5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4688D-0D22-4EF3-BF76-B93F80D423A7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4331C-FEBB-4D5D-80BB-236F85A24E5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4688D-0D22-4EF3-BF76-B93F80D423A7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4331C-FEBB-4D5D-80BB-236F85A24E5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94688D-0D22-4EF3-BF76-B93F80D423A7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84331C-FEBB-4D5D-80BB-236F85A24E5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5726130"/>
          </a:xfrm>
        </p:spPr>
        <p:txBody>
          <a:bodyPr/>
          <a:lstStyle/>
          <a:p>
            <a:r>
              <a:rPr lang="pt-BR" sz="4000" dirty="0">
                <a:solidFill>
                  <a:schemeClr val="bg1"/>
                </a:solidFill>
                <a:latin typeface="Arial Black" pitchFamily="34" charset="0"/>
              </a:rPr>
              <a:t>O AMOR DE JESUS É UMA SEMENTE</a:t>
            </a:r>
            <a:br>
              <a:rPr lang="pt-BR" sz="4000" dirty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>
                <a:solidFill>
                  <a:schemeClr val="bg1"/>
                </a:solidFill>
                <a:latin typeface="Arial Black" pitchFamily="34" charset="0"/>
              </a:rPr>
              <a:t>QUE SÓ FRUTIFICA NO CORAÇÃO</a:t>
            </a:r>
            <a:br>
              <a:rPr lang="pt-BR" sz="4000" dirty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>
                <a:solidFill>
                  <a:schemeClr val="bg1"/>
                </a:solidFill>
                <a:latin typeface="Arial Black" pitchFamily="34" charset="0"/>
              </a:rPr>
              <a:t>MILAGRE QUE DEUS OPERA EM TODO QUE CRÊ</a:t>
            </a:r>
            <a:br>
              <a:rPr lang="pt-BR" sz="4000" dirty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>
                <a:solidFill>
                  <a:schemeClr val="bg1"/>
                </a:solidFill>
                <a:latin typeface="Arial Black" pitchFamily="34" charset="0"/>
              </a:rPr>
              <a:t>ACEITAR É O QUE ELE DESEJA VER VOCÊ FAZER</a:t>
            </a:r>
            <a:br>
              <a:rPr lang="pt-BR" sz="4000" dirty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>
                <a:solidFill>
                  <a:schemeClr val="bg1"/>
                </a:solidFill>
                <a:latin typeface="Arial Black" pitchFamily="34" charset="0"/>
              </a:rPr>
              <a:t>É SÓ UM 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PASSO</a:t>
            </a:r>
            <a:endParaRPr lang="pt-B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5083188"/>
          </a:xfrm>
        </p:spPr>
        <p:txBody>
          <a:bodyPr>
            <a:normAutofit/>
          </a:bodyPr>
          <a:lstStyle/>
          <a:p>
            <a:r>
              <a:rPr lang="pt-BR" sz="4000" dirty="0">
                <a:solidFill>
                  <a:schemeClr val="bg1"/>
                </a:solidFill>
                <a:latin typeface="Arial Black" pitchFamily="34" charset="0"/>
              </a:rPr>
              <a:t>ESTE É O LUGAR DE PORTAS ABERTAS</a:t>
            </a:r>
            <a:br>
              <a:rPr lang="pt-BR" sz="4000" dirty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>
                <a:solidFill>
                  <a:schemeClr val="bg1"/>
                </a:solidFill>
                <a:latin typeface="Arial Black" pitchFamily="34" charset="0"/>
              </a:rPr>
              <a:t>E ACESSO A UM FUTURO BRILHANTE</a:t>
            </a:r>
            <a:br>
              <a:rPr lang="pt-BR" sz="4000" dirty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>
                <a:solidFill>
                  <a:schemeClr val="bg1"/>
                </a:solidFill>
                <a:latin typeface="Arial Black" pitchFamily="34" charset="0"/>
              </a:rPr>
              <a:t>OLHANDO 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DAQUI </a:t>
            </a:r>
            <a:r>
              <a:rPr lang="pt-BR" sz="4000" dirty="0">
                <a:solidFill>
                  <a:schemeClr val="bg1"/>
                </a:solidFill>
                <a:latin typeface="Arial Black" pitchFamily="34" charset="0"/>
              </a:rPr>
              <a:t>O CÉU NÃO ESTÁ TÃO DISTANTE</a:t>
            </a:r>
            <a:br>
              <a:rPr lang="pt-BR" sz="4000" dirty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>
                <a:solidFill>
                  <a:schemeClr val="bg1"/>
                </a:solidFill>
                <a:latin typeface="Arial Black" pitchFamily="34" charset="0"/>
              </a:rPr>
              <a:t>A FÉ EM JESUS É O QUE NOS MOVE E CONDUZ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5869006"/>
          </a:xfrm>
        </p:spPr>
        <p:txBody>
          <a:bodyPr>
            <a:normAutofit/>
          </a:bodyPr>
          <a:lstStyle/>
          <a:p>
            <a:r>
              <a:rPr lang="pt-BR" sz="4000" dirty="0">
                <a:solidFill>
                  <a:schemeClr val="bg1"/>
                </a:solidFill>
                <a:latin typeface="Arial Black" pitchFamily="34" charset="0"/>
              </a:rPr>
              <a:t>O AMOR DE 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JESUS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REMOVE </a:t>
            </a:r>
            <a:r>
              <a:rPr lang="pt-BR" sz="4000" dirty="0">
                <a:solidFill>
                  <a:schemeClr val="bg1"/>
                </a:solidFill>
                <a:latin typeface="Arial Black" pitchFamily="34" charset="0"/>
              </a:rPr>
              <a:t>O MEDO</a:t>
            </a:r>
            <a:br>
              <a:rPr lang="pt-BR" sz="4000" dirty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>
                <a:solidFill>
                  <a:schemeClr val="bg1"/>
                </a:solidFill>
                <a:latin typeface="Arial Black" pitchFamily="34" charset="0"/>
              </a:rPr>
              <a:t>PROMOVE A 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PAZ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MULTIPLICA </a:t>
            </a:r>
            <a:r>
              <a:rPr lang="pt-BR" sz="4000" dirty="0">
                <a:solidFill>
                  <a:schemeClr val="bg1"/>
                </a:solidFill>
                <a:latin typeface="Arial Black" pitchFamily="34" charset="0"/>
              </a:rPr>
              <a:t>O BEM</a:t>
            </a:r>
            <a:br>
              <a:rPr lang="pt-BR" sz="4000" dirty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>
                <a:solidFill>
                  <a:schemeClr val="bg1"/>
                </a:solidFill>
                <a:latin typeface="Arial Black" pitchFamily="34" charset="0"/>
              </a:rPr>
              <a:t>E QUEM ACEITAR JESUS 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/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COMO </a:t>
            </a:r>
            <a:r>
              <a:rPr lang="pt-BR" sz="4000" dirty="0">
                <a:solidFill>
                  <a:schemeClr val="bg1"/>
                </a:solidFill>
                <a:latin typeface="Arial Black" pitchFamily="34" charset="0"/>
              </a:rPr>
              <a:t>O FILHO DE DEUS</a:t>
            </a:r>
            <a:br>
              <a:rPr lang="pt-BR" sz="4000" dirty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>
                <a:solidFill>
                  <a:schemeClr val="bg1"/>
                </a:solidFill>
                <a:latin typeface="Arial Black" pitchFamily="34" charset="0"/>
              </a:rPr>
              <a:t>VENCERÁ O 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MUNDO 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/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ANDARÁ </a:t>
            </a:r>
            <a:r>
              <a:rPr lang="pt-BR" sz="4000" dirty="0">
                <a:solidFill>
                  <a:schemeClr val="bg1"/>
                </a:solidFill>
                <a:latin typeface="Arial Black" pitchFamily="34" charset="0"/>
              </a:rPr>
              <a:t>SEGURO EM SUA 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FÉ</a:t>
            </a:r>
            <a:r>
              <a:rPr lang="pt-BR" sz="4000" dirty="0">
                <a:solidFill>
                  <a:schemeClr val="bg1"/>
                </a:solidFill>
                <a:latin typeface="Arial Black" pitchFamily="34" charset="0"/>
              </a:rPr>
              <a:t/>
            </a:r>
            <a:br>
              <a:rPr lang="pt-BR" sz="4000" dirty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>
                <a:solidFill>
                  <a:schemeClr val="bg1"/>
                </a:solidFill>
                <a:latin typeface="Arial Black" pitchFamily="34" charset="0"/>
              </a:rPr>
              <a:t>É SÓ UM 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PASSO</a:t>
            </a:r>
            <a:endParaRPr lang="pt-BR" sz="40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5654692"/>
          </a:xfrm>
        </p:spPr>
        <p:txBody>
          <a:bodyPr>
            <a:noAutofit/>
          </a:bodyPr>
          <a:lstStyle/>
          <a:p>
            <a:r>
              <a:rPr lang="pt-BR" sz="4000" dirty="0">
                <a:solidFill>
                  <a:schemeClr val="bg1"/>
                </a:solidFill>
                <a:latin typeface="Arial Black" pitchFamily="34" charset="0"/>
              </a:rPr>
              <a:t>ESTE É O LUGAR DE PORTAS ABERTAS</a:t>
            </a:r>
            <a:br>
              <a:rPr lang="pt-BR" sz="4000" dirty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>
                <a:solidFill>
                  <a:schemeClr val="bg1"/>
                </a:solidFill>
                <a:latin typeface="Arial Black" pitchFamily="34" charset="0"/>
              </a:rPr>
              <a:t>E ACESSO A UM FUTURO BRILHANTE</a:t>
            </a:r>
            <a:br>
              <a:rPr lang="pt-BR" sz="4000" dirty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>
                <a:solidFill>
                  <a:schemeClr val="bg1"/>
                </a:solidFill>
                <a:latin typeface="Arial Black" pitchFamily="34" charset="0"/>
              </a:rPr>
              <a:t>OLHANDO 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DAQUI 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/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O </a:t>
            </a:r>
            <a:r>
              <a:rPr lang="pt-BR" sz="4000" dirty="0">
                <a:solidFill>
                  <a:schemeClr val="bg1"/>
                </a:solidFill>
                <a:latin typeface="Arial Black" pitchFamily="34" charset="0"/>
              </a:rPr>
              <a:t>CÉU NÃO ESTÁ TÃO DISTANTE</a:t>
            </a:r>
            <a:br>
              <a:rPr lang="pt-BR" sz="4000" dirty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>
                <a:solidFill>
                  <a:schemeClr val="bg1"/>
                </a:solidFill>
                <a:latin typeface="Arial Black" pitchFamily="34" charset="0"/>
              </a:rPr>
              <a:t>A FÉ EM JESUS NOS MOVE E 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CONDUZ</a:t>
            </a:r>
            <a:endParaRPr lang="pt-BR" sz="48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25</Words>
  <Application>Microsoft Office PowerPoint</Application>
  <PresentationFormat>Apresentação na tela (4:3)</PresentationFormat>
  <Paragraphs>4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5" baseType="lpstr">
      <vt:lpstr>Tema do Office</vt:lpstr>
      <vt:lpstr>O AMOR DE JESUS É UMA SEMENTE QUE SÓ FRUTIFICA NO CORAÇÃO MILAGRE QUE DEUS OPERA EM TODO QUE CRÊ ACEITAR É O QUE ELE DESEJA VER VOCÊ FAZER É SÓ UM PASSO</vt:lpstr>
      <vt:lpstr>ESTE É O LUGAR DE PORTAS ABERTAS E ACESSO A UM FUTURO BRILHANTE OLHANDO DAQUI O CÉU NÃO ESTÁ TÃO DISTANTE A FÉ EM JESUS É O QUE NOS MOVE E CONDUZ</vt:lpstr>
      <vt:lpstr>O AMOR DE JESUS REMOVE O MEDO PROMOVE A PAZ MULTIPLICA O BEM E QUEM ACEITAR JESUS  COMO O FILHO DE DEUS VENCERÁ O MUNDO  ANDARÁ SEGURO EM SUA FÉ É SÓ UM PASSO</vt:lpstr>
      <vt:lpstr>ESTE É O LUGAR DE PORTAS ABERTAS E ACESSO A UM FUTURO BRILHANTE OLHANDO DAQUI  O CÉU NÃO ESTÁ TÃO DISTANTE A FÉ EM JESUS NOS MOVE E CONDUZ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 AMOR DE JESUS É UMA SEMENTE QUE SÓ FRUTIFICA NO CORAÇÃO MILAGRE QUE DEUS OPERA EM TODO QUE CRÊ ACEITAR É O QUE ELE DESEJA VER VOCÊ FAZER É SÓ UM PASSO! </dc:title>
  <dc:creator>Projetor</dc:creator>
  <cp:lastModifiedBy>Projetor</cp:lastModifiedBy>
  <cp:revision>2</cp:revision>
  <dcterms:created xsi:type="dcterms:W3CDTF">2019-03-10T21:42:56Z</dcterms:created>
  <dcterms:modified xsi:type="dcterms:W3CDTF">2021-02-10T20:01:32Z</dcterms:modified>
</cp:coreProperties>
</file>