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TUA VOZ ME CHAMA SOBRE 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MEUS PÉS PODEM FALHAR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LÁ TE ENCONTRO NO MISTÉRIO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FÉ NÃO SE ABALÁRA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CORDEIRO QUE SOFREU TRAÍDO PELOS SEU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CARREGOU POR MIM TODO PECADO MEU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SILÊNCIO SUPORTOU AÇOITE, ESCÁRNIO E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EM OBEDIÊNCIA AO PAI NA CRUZ SE ENTREGOU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NUMA RUDE CRUZ ME SALVASTE, DERRAMASTE ALI TEU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CANTARÁ ALELUIA, GLÓRIA E HONRA A TI,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UNIGÊNITO DE DEUS VIESTE REDIMIR E PERDOAR A TODO QUE SE ENTREGAR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NADA DEVO MAIS PELO SANGUE QUE DERRAMOU NA CRUZ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PECADO JÁ NÃO PRENDE MAIS QUEM JESUS LIVRAR LIVRE VIVERÁ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QUANDO A PEDRA SE MOVEU E NADA SE ENCONTROU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ALELUIA, GLÓRIA A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RESSUSCITOU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</TotalTime>
  <Words>64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TUA VOZ ME CHAMA SOBRE AS ÁGUAS ONDE MEUS PÉS PODEM FALHAR E LÁ TE ENCONTRO NO MISTÉRIO MINHA FÉ NÃO SE ABALÁRA</vt:lpstr>
      <vt:lpstr>O CORDEIRO QUE SOFREU TRAÍDO PELOS SEU ELE CARREGOU POR MIM TODO PECADO MEU</vt:lpstr>
      <vt:lpstr>EM SILÊNCIO SUPORTOU AÇOITE, ESCÁRNIO E DOR E EM OBEDIÊNCIA AO PAI NA CRUZ SE ENTREGOU</vt:lpstr>
      <vt:lpstr>NUMA RUDE CRUZ ME SALVASTE, DERRAMASTE ALI TEU AMOR MINH’ALMA CANTARÁ ALELUIA, GLÓRIA E HONRA A TI, SENHOR</vt:lpstr>
      <vt:lpstr>UNIGÊNITO DE DEUS VIESTE REDIMIR E PERDOAR A TODO QUE SE ENTREGAR A TI</vt:lpstr>
      <vt:lpstr>NADA DEVO MAIS PELO SANGUE QUE DERRAMOU NA CRUZ O PECADO JÁ NÃO PRENDE MAIS QUEM JESUS LIVRAR LIVRE VIVERÁ</vt:lpstr>
      <vt:lpstr>QUANDO A PEDRA SE MOVEU E NADA SE ENCONTROU ALELUIA, GLÓRIA A DEUS JESUS RESSUSCITOU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66</cp:revision>
  <dcterms:created xsi:type="dcterms:W3CDTF">2009-08-09T18:19:18Z</dcterms:created>
  <dcterms:modified xsi:type="dcterms:W3CDTF">2020-12-30T22:30:45Z</dcterms:modified>
</cp:coreProperties>
</file>