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4429156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 GRITO DO MEU CORAÇÃO É PARA TE SERVIR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GRITO DO MEU CORAÇÃO É ESTAR EM TI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GRITO DO MEU CORAÇÃO É PARA TE SEGUIR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TODA MINHA VIDA SENHOR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85765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ME ENSINA OS TEUS CAMINHOS SANTOS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EU VIVEREI EM VERDADE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QUERO APRENDER DE TI SENHOR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DEDICAREI MINHA VIDA A TI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500066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ABRE </a:t>
            </a:r>
            <a:r>
              <a:rPr lang="pt-BR" dirty="0" smtClean="0">
                <a:latin typeface="Arial Black" pitchFamily="34" charset="0"/>
              </a:rPr>
              <a:t>OS MEUS OLHOS PARA VER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AS COISAS PRECIOSAS QUE FAZ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ABRE O MEU CORAÇÃO SENHOR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VIVAS TUA VIDA DENTRO DE MIM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21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O GRITO DO MEU CORAÇÃO É PARA TE SERVIR  O GRITO DO MEU CORAÇÃO É ESTAR EM TI  O GRITO DO MEU CORAÇÃO É PARA TE SEGUIR TODA MINHA VIDA SENHOR</vt:lpstr>
      <vt:lpstr>ME ENSINA OS TEUS CAMINHOS SANTOS  E EU VIVEREI EM VERDADE QUERO APRENDER DE TI SENHOR  DEDICAREI MINHA VIDA A TI</vt:lpstr>
      <vt:lpstr>ABRE OS MEUS OLHOS PARA VER AS COISAS PRECIOSAS QUE FAZ ABRE O MEU CORAÇÃO SENHOR  E VIVAS TUA VIDA DENTRO DE MIM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NÃO DEIXE O MEU AMOR  SE ESFRIAR ACENDE O FOGO EM MIM NEN A VISÃO MORRER  CLAMANDO ESTOU  ACENDE O FOGO EM MIM</dc:title>
  <dc:creator>Vídeos</dc:creator>
  <cp:lastModifiedBy>Projetor</cp:lastModifiedBy>
  <cp:revision>9</cp:revision>
  <dcterms:created xsi:type="dcterms:W3CDTF">2009-11-22T19:46:38Z</dcterms:created>
  <dcterms:modified xsi:type="dcterms:W3CDTF">2021-02-10T20:03:49Z</dcterms:modified>
</cp:coreProperties>
</file>