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C9374-953E-4327-AFB7-EEA70BB31CE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8C264-B0DD-4A1E-8FE6-A98C99D1D2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O MEU PROFUNDO ANELO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É ALCANÇAR A TI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ENCHER-ME DO TEU AZEITE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VEM VIVER TUA VIDA EM MIM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21484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E EU IREI AO SANTO LUGAR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REGOZIJAREI ANTE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</a:t>
            </a:r>
            <a:r>
              <a:rPr lang="pt-BR" sz="4000" dirty="0">
                <a:latin typeface="Arial Black" pitchFamily="34" charset="0"/>
              </a:rPr>
              <a:t>TUA MAJESTADE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TEU CAMINHO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ESTÁ </a:t>
            </a:r>
            <a:r>
              <a:rPr lang="pt-BR" sz="4000" dirty="0">
                <a:latin typeface="Arial Black" pitchFamily="34" charset="0"/>
              </a:rPr>
              <a:t>EM MEU CORAÇÃO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SENHOR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385765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NECESSITO OH </a:t>
            </a:r>
            <a:r>
              <a:rPr lang="pt-BR" sz="4000" dirty="0">
                <a:latin typeface="Arial Black" pitchFamily="34" charset="0"/>
              </a:rPr>
              <a:t>SANTO </a:t>
            </a:r>
            <a:r>
              <a:rPr lang="pt-BR" sz="4000" dirty="0" smtClean="0">
                <a:latin typeface="Arial Black" pitchFamily="34" charset="0"/>
              </a:rPr>
              <a:t>ESPÍRITO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DE TEU FOGO EM MEU INTERIOR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TODO MEU SER TRANSFORMA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CONFORMA-ME A </a:t>
            </a:r>
            <a:r>
              <a:rPr lang="pt-BR" sz="4000" dirty="0" smtClean="0">
                <a:latin typeface="Arial Black" pitchFamily="34" charset="0"/>
              </a:rPr>
              <a:t>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O MEU PROFUNDO ANELO É ALCANÇAR A TI  ENCHER-ME DO TEU AZEITE VEM VIVER TUA VIDA EM MIM</vt:lpstr>
      <vt:lpstr>E EU IREI AO SANTO LUGAR REGOZIJAREI ANTE  A TUA MAJESTADE TEU CAMINHO  ESTÁ EM MEU CORAÇÃO OH SENHOR</vt:lpstr>
      <vt:lpstr>NECESSITO OH SANTO ESPÍRITO DE TEU FOGO EM MEU INTERIOR TODO MEU SER TRANSFORMA CONFORMA-ME A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MEU PROFUNDO ANELO É ALCANÇAR A TI  ENCHER-ME DO TEU AZEITE VEM VIVER TUA VIDA EM MIM</dc:title>
  <dc:creator>Vídeos</dc:creator>
  <cp:lastModifiedBy>Projetor</cp:lastModifiedBy>
  <cp:revision>4</cp:revision>
  <dcterms:created xsi:type="dcterms:W3CDTF">2009-10-04T20:49:43Z</dcterms:created>
  <dcterms:modified xsi:type="dcterms:W3CDTF">2021-02-10T20:08:24Z</dcterms:modified>
</cp:coreProperties>
</file>