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9" r:id="rId5"/>
    <p:sldId id="270" r:id="rId6"/>
    <p:sldId id="271" r:id="rId7"/>
    <p:sldId id="27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4495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TUA VOZ ME CHAMA SOBRE AS ÁGUAS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MEUS PÉS PODEM FALHAR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LÁ TE ENCONTRO NO MISTÉRIO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MINHA FÉ NÃO SE ABALÁRA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38862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PELO SENHOR MARCHAMOS SIM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O SEU EXÉRCITO PODEROSO É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SUA GLÓRIA SERÁ VISTA EM TODA </a:t>
            </a:r>
            <a:r>
              <a:rPr lang="en-US" sz="4000" dirty="0" smtClean="0">
                <a:latin typeface="Arial Black" pitchFamily="34" charset="0"/>
              </a:rPr>
              <a:t>TERRA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38862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VAMOS CANTAR O CANTO DA VITÓRIA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GLÓRIA </a:t>
            </a:r>
            <a:r>
              <a:rPr lang="en-US" sz="4000" dirty="0" smtClean="0">
                <a:latin typeface="Arial Black" pitchFamily="34" charset="0"/>
              </a:rPr>
              <a:t>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VENCEMOS </a:t>
            </a:r>
            <a:r>
              <a:rPr lang="en-US" sz="4000" dirty="0" smtClean="0">
                <a:latin typeface="Arial Black" pitchFamily="34" charset="0"/>
              </a:rPr>
              <a:t>A BATALHA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TODA ARMA CONTRA NÓS PERECERÁ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7432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NOSSO GENERAL É CRISTO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SEGUIMOS OS SEUS PASSOS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NENHUM INIMIGO NOS RESISTIRÁ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3962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COM O MESSIAS MARCHAMOS SIM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SUAS MÃOS A CHAVE DA VITÓRIA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NOS LEVA POSSUIR A TERRA PROMETIDA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VAMOS CANTAR O CANTO DA VITÓRIA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GLÓRIA DEUS, VENCEMOS A BATALHA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TODA ARMA CONTRA NÓS PERECERÁ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NOSSO GENERAL É CRISTO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SEGUIMOS OS SEUS PASSOS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NENHUM INIMIGO NOS RESISTIRÁ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4903</TotalTime>
  <Words>38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TUA VOZ ME CHAMA SOBRE AS ÁGUAS ONDE MEUS PÉS PODEM FALHAR E LÁ TE ENCONTRO NO MISTÉRIO MINHA FÉ NÃO SE ABALÁRA</vt:lpstr>
      <vt:lpstr>PELO SENHOR MARCHAMOS SIM  E O SEU EXÉRCITO PODEROSO É  SUA GLÓRIA SERÁ VISTA EM TODA TERRA</vt:lpstr>
      <vt:lpstr>VAMOS CANTAR O CANTO DA VITÓRIA GLÓRIA DEUS VENCEMOS A BATALHA TODA ARMA CONTRA NÓS PERECERÁ</vt:lpstr>
      <vt:lpstr>O NOSSO GENERAL É CRISTO SEGUIMOS OS SEUS PASSOS NENHUM INIMIGO NOS RESISTIRÁ</vt:lpstr>
      <vt:lpstr>COM O MESSIAS MARCHAMOS SIM EM SUAS MÃOS A CHAVE DA VITÓRIA  QUE NOS LEVA POSSUIR A TERRA PROMETIDA</vt:lpstr>
      <vt:lpstr>VAMOS CANTAR O CANTO DA VITÓRIA GLÓRIA DEUS, VENCEMOS A BATALHA TODA ARMA CONTRA NÓS PERECERÁ</vt:lpstr>
      <vt:lpstr>O NOSSO GENERAL É CRISTO SEGUIMOS OS SEUS PASSOS NENHUM INIMIGO NOS RESISTIRÁ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68</cp:revision>
  <dcterms:created xsi:type="dcterms:W3CDTF">2009-08-09T18:19:18Z</dcterms:created>
  <dcterms:modified xsi:type="dcterms:W3CDTF">2021-02-10T19:33:17Z</dcterms:modified>
</cp:coreProperties>
</file>