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61B5E-D43B-429C-B384-EFCA3C656CF4}" type="datetimeFigureOut">
              <a:rPr lang="pt-BR" smtClean="0"/>
              <a:pPr/>
              <a:t>23/07/2023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053D6-F457-4AE0-80AF-2E7E0DC0696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755777"/>
          </a:xfrm>
        </p:spPr>
        <p:txBody>
          <a:bodyPr>
            <a:noAutofit/>
          </a:bodyPr>
          <a:lstStyle/>
          <a:p>
            <a:r>
              <a:rPr lang="pt-BR" sz="4000" dirty="0" smtClean="0">
                <a:latin typeface="Arial Black" pitchFamily="34" charset="0"/>
              </a:rPr>
              <a:t>O </a:t>
            </a:r>
            <a:r>
              <a:rPr lang="pt-BR" sz="4000" dirty="0" smtClean="0">
                <a:latin typeface="Arial Black" pitchFamily="34" charset="0"/>
              </a:rPr>
              <a:t>SANGUE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DERRAMADO </a:t>
            </a:r>
            <a:r>
              <a:rPr lang="pt-BR" sz="4000" dirty="0" smtClean="0">
                <a:latin typeface="Arial Black" pitchFamily="34" charset="0"/>
              </a:rPr>
              <a:t>POR TI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É O SANGUE DE 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4291"/>
            <a:ext cx="9144000" cy="3500461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PRECIOSO É O TEU SANGUE JESUS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SANGUE NOS REDIMIU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SANGUE É PODER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BENDITO JESUS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8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Calibri</vt:lpstr>
      <vt:lpstr>Tema do Office</vt:lpstr>
      <vt:lpstr>O SANGUE DERRAMADO POR TI  É O SANGUE DE JESUS</vt:lpstr>
      <vt:lpstr>PRECIOSO É O TEU SANGUE JESUS  TEU SANGUE NOS REDIMIU TEU SANGUE É PODER  BENDITO JESUS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sangue derramado por ti  É o sangue de Jesus    O sangue derramado por ti   É o sangue de Jesus</dc:title>
  <dc:creator>Projetor</dc:creator>
  <cp:lastModifiedBy>Celebrandodeus</cp:lastModifiedBy>
  <cp:revision>7</cp:revision>
  <dcterms:created xsi:type="dcterms:W3CDTF">2018-09-23T11:46:02Z</dcterms:created>
  <dcterms:modified xsi:type="dcterms:W3CDTF">2023-07-23T13:51:36Z</dcterms:modified>
</cp:coreProperties>
</file>