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E3A36-FCBB-4942-A6E6-7DE05CD2D4EB}" type="datetimeFigureOut">
              <a:rPr lang="pt-BR" smtClean="0"/>
              <a:pPr/>
              <a:t>07/01/2010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6120C-7A6F-4896-96CF-C657F52255E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7155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OS MEUS OLHOS VERÃO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</a:t>
            </a:r>
            <a:r>
              <a:rPr lang="pt-BR" dirty="0" smtClean="0">
                <a:latin typeface="Arial Black" pitchFamily="34" charset="0"/>
              </a:rPr>
              <a:t>REI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LEÃO DA TRIBO DE JUDÁ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VERÃO </a:t>
            </a:r>
            <a:r>
              <a:rPr lang="pt-BR" dirty="0" smtClean="0">
                <a:latin typeface="Arial Black" pitchFamily="34" charset="0"/>
              </a:rPr>
              <a:t>O </a:t>
            </a:r>
            <a:r>
              <a:rPr lang="pt-BR" dirty="0" smtClean="0">
                <a:latin typeface="Arial Black" pitchFamily="34" charset="0"/>
              </a:rPr>
              <a:t>REI JESUS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74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SOU DO MEU AMADO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FONTE DOS JARDINS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POÇO DAS ÁGUAS VIVAS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SOU DO MEU AMADO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FONTE SELADA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OS MEUS OLHOS VERÃO  O REI JESUS O LEÃO DA TRIBO DE JUDÁ VERÃO O REI JESUS</vt:lpstr>
      <vt:lpstr>EU SOU DO MEU AMADO FONTE DOS JARDINS POÇO DAS ÁGUAS VIVAS EU SOU DO MEU AMADO FONTE SELADA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MEUS OLHOS VERÃO AO REI JESUS O LEÃO DA TRIBO DE JUDÁ VERÃO AO REI JESUS</dc:title>
  <dc:creator>Vídeos</dc:creator>
  <cp:lastModifiedBy>Vídeos</cp:lastModifiedBy>
  <cp:revision>3</cp:revision>
  <dcterms:created xsi:type="dcterms:W3CDTF">2009-12-05T20:07:27Z</dcterms:created>
  <dcterms:modified xsi:type="dcterms:W3CDTF">2010-01-07T23:46:43Z</dcterms:modified>
</cp:coreProperties>
</file>