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8A4D3-841F-43A5-9B26-6D00D264F7C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53C6E-FA0D-400E-85B4-BE6917D4E5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92909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OS QUE CONFIAM NO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SÃO COMO 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MONTES DE SIÃO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NÃO SE ABALAM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PERMANECEM PARA SEMPRE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0046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COMO EM VOLTA DE JERUSALÉM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ESTÃO OS MONTES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ASSIM É O SENHOR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VOLTA DO SEU POVO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AUTORIDADE E PODER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DOMÍNIO EM SUAS MÃOS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O SENHOR É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SENHOR É O REI DOS POVOS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85765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CALE-SE DIANTE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DELE A TERRA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DOBRE OS JOELHOS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ERGAM AS MÃOS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O SENHOR É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SENHOR É </a:t>
            </a:r>
            <a:r>
              <a:rPr lang="pt-BR" sz="4000" dirty="0" smtClean="0">
                <a:latin typeface="Arial Black" pitchFamily="34" charset="0"/>
              </a:rPr>
              <a:t>REI </a:t>
            </a:r>
            <a:r>
              <a:rPr lang="pt-BR" sz="4000" dirty="0" smtClean="0">
                <a:latin typeface="Arial Black" pitchFamily="34" charset="0"/>
              </a:rPr>
              <a:t>DOS POVOS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NÃO </a:t>
            </a:r>
            <a:r>
              <a:rPr lang="pt-BR" sz="4000" dirty="0" smtClean="0">
                <a:latin typeface="Arial Black" pitchFamily="34" charset="0"/>
              </a:rPr>
              <a:t>DÁ </a:t>
            </a:r>
            <a:r>
              <a:rPr lang="pt-BR" sz="4000" dirty="0" smtClean="0">
                <a:latin typeface="Arial Black" pitchFamily="34" charset="0"/>
              </a:rPr>
              <a:t>SEM JESUS NÃO DÁ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VIVER NÃO </a:t>
            </a:r>
            <a:r>
              <a:rPr lang="pt-BR" sz="4000" dirty="0" smtClean="0">
                <a:latin typeface="Arial Black" pitchFamily="34" charset="0"/>
              </a:rPr>
              <a:t>DÁ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SEM JESUS NÃO DÁ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VIVER NÃO </a:t>
            </a:r>
            <a:r>
              <a:rPr lang="pt-BR" sz="4000" dirty="0" smtClean="0">
                <a:latin typeface="Arial Black" pitchFamily="34" charset="0"/>
              </a:rPr>
              <a:t>DÁ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SEM JESUS NÃO DÁ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21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OS QUE CONFIAM NO SENHOR SÃO COMO OS  MONTES DE SIÃO QUE NÃO SE ABALAM MAS PERMANECEM PARA SEMPRE</vt:lpstr>
      <vt:lpstr>COMO EM VOLTA DE JERUSALÉM ESTÃO OS MONTES ASSIM É O SENHOR  EM VOLTA DO SEU POVO</vt:lpstr>
      <vt:lpstr>AUTORIDADE E PODER O DOMÍNIO EM SUAS MÃOS POIS O SENHOR É DEUS O SENHOR É O REI DOS POVOS</vt:lpstr>
      <vt:lpstr>CALE-SE DIANTE  DELE A TERRA DOBRE OS JOELHOS  ERGAM AS MÃOS POIS O SENHOR É DEUS O SENHOR É REI DOS POVOS</vt:lpstr>
      <vt:lpstr>NÃO DÁ SEM JESUS NÃO DÁ PRA VIVER NÃO DÁ  SEM JESUS NÃO DÁ PRA VIVER NÃO DÁ  SEM JESUS NÃO DÁ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QUE CONFIAM NO SENHOR SÃO COMO OS MONTES DE SIÃO QUE NÃO SE ABALAM MAS PERMANECEM PARA SEMPRE</dc:title>
  <dc:creator>Vídeos</dc:creator>
  <cp:lastModifiedBy>Projetor</cp:lastModifiedBy>
  <cp:revision>7</cp:revision>
  <dcterms:created xsi:type="dcterms:W3CDTF">2009-12-05T20:08:45Z</dcterms:created>
  <dcterms:modified xsi:type="dcterms:W3CDTF">2021-02-10T20:12:20Z</dcterms:modified>
</cp:coreProperties>
</file>